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Lst>
  <p:sldSz cy="6858000" cx="9144000"/>
  <p:notesSz cx="6881800" cy="9296400"/>
  <p:embeddedFontLst>
    <p:embeddedFont>
      <p:font typeface="Helvetica Neue"/>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816">
          <p15:clr>
            <a:srgbClr val="A4A3A4"/>
          </p15:clr>
        </p15:guide>
        <p15:guide id="2" pos="440">
          <p15:clr>
            <a:srgbClr val="A4A3A4"/>
          </p15:clr>
        </p15:guide>
      </p15:sldGuideLst>
    </p:ext>
    <p:ext uri="http://customooxmlschemas.google.com/">
      <go:slidesCustomData xmlns:go="http://customooxmlschemas.google.com/" r:id="rId64" roundtripDataSignature="AMtx7mgt+yRsyUuMxiltxcX57gNR5A58q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816" orient="horz"/>
        <p:guide pos="4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HelveticaNeue-italic.fntdata"/><Relationship Id="rId61" Type="http://schemas.openxmlformats.org/officeDocument/2006/relationships/font" Target="fonts/HelveticaNeue-bold.fntdata"/><Relationship Id="rId20" Type="http://schemas.openxmlformats.org/officeDocument/2006/relationships/slide" Target="slides/slide14.xml"/><Relationship Id="rId64" Type="http://customschemas.google.com/relationships/presentationmetadata" Target="metadata"/><Relationship Id="rId63" Type="http://schemas.openxmlformats.org/officeDocument/2006/relationships/font" Target="fonts/HelveticaNeue-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HelveticaNeue-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png>
</file>

<file path=ppt/media/image13.jpg>
</file>

<file path=ppt/media/image14.jpg>
</file>

<file path=ppt/media/image15.png>
</file>

<file path=ppt/media/image16.png>
</file>

<file path=ppt/media/image17.png>
</file>

<file path=ppt/media/image18.jpg>
</file>

<file path=ppt/media/image19.jpg>
</file>

<file path=ppt/media/image2.png>
</file>

<file path=ppt/media/image20.png>
</file>

<file path=ppt/media/image21.jpg>
</file>

<file path=ppt/media/image22.png>
</file>

<file path=ppt/media/image23.png>
</file>

<file path=ppt/media/image24.jpg>
</file>

<file path=ppt/media/image25.jpg>
</file>

<file path=ppt/media/image26.jp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81325" cy="463550"/>
          </a:xfrm>
          <a:prstGeom prst="rect">
            <a:avLst/>
          </a:prstGeom>
          <a:noFill/>
          <a:ln>
            <a:noFill/>
          </a:ln>
        </p:spPr>
        <p:txBody>
          <a:bodyPr anchorCtr="0" anchor="ctr" bIns="46200" lIns="92425" spcFirstLastPara="1" rIns="92425" wrap="square" tIns="462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9pPr>
          </a:lstStyle>
          <a:p/>
        </p:txBody>
      </p:sp>
      <p:sp>
        <p:nvSpPr>
          <p:cNvPr id="4" name="Google Shape;4;n"/>
          <p:cNvSpPr txBox="1"/>
          <p:nvPr>
            <p:ph idx="10" type="dt"/>
          </p:nvPr>
        </p:nvSpPr>
        <p:spPr>
          <a:xfrm>
            <a:off x="3900488" y="0"/>
            <a:ext cx="2981325" cy="463550"/>
          </a:xfrm>
          <a:prstGeom prst="rect">
            <a:avLst/>
          </a:prstGeom>
          <a:noFill/>
          <a:ln>
            <a:noFill/>
          </a:ln>
        </p:spPr>
        <p:txBody>
          <a:bodyPr anchorCtr="0" anchor="ctr" bIns="46200" lIns="92425" spcFirstLastPara="1" rIns="92425" wrap="square" tIns="462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9pPr>
          </a:lstStyle>
          <a:p/>
        </p:txBody>
      </p:sp>
      <p:sp>
        <p:nvSpPr>
          <p:cNvPr id="5" name="Google Shape;5;n"/>
          <p:cNvSpPr/>
          <p:nvPr>
            <p:ph idx="3"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832850"/>
            <a:ext cx="2981325" cy="463550"/>
          </a:xfrm>
          <a:prstGeom prst="rect">
            <a:avLst/>
          </a:prstGeom>
          <a:noFill/>
          <a:ln>
            <a:noFill/>
          </a:ln>
        </p:spPr>
        <p:txBody>
          <a:bodyPr anchorCtr="0" anchor="b" bIns="46200" lIns="92425" spcFirstLastPara="1" rIns="92425" wrap="square" tIns="462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9pPr>
          </a:lstStyle>
          <a:p/>
        </p:txBody>
      </p:sp>
      <p:sp>
        <p:nvSpPr>
          <p:cNvPr id="8" name="Google Shape;8;n"/>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Times New Roman"/>
                <a:ea typeface="Times New Roman"/>
                <a:cs typeface="Times New Roman"/>
                <a:sym typeface="Times New Roman"/>
              </a:rPr>
              <a:t>‹#›</a:t>
            </a:fld>
            <a:endParaRPr b="0" i="0" sz="12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linuxembedded.fr/2019/05/bcc-integration-into-buildroot"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1: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360"/>
              </a:spcBef>
              <a:spcAft>
                <a:spcPts val="0"/>
              </a:spcAft>
              <a:buSzPts val="1400"/>
              <a:buNone/>
            </a:pPr>
            <a:r>
              <a:t/>
            </a:r>
            <a:endParaRPr/>
          </a:p>
        </p:txBody>
      </p:sp>
      <p:sp>
        <p:nvSpPr>
          <p:cNvPr id="119" name="Google Shape;119;p1: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9: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183" name="Google Shape;183;p9: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4" name="Google Shape;184;p9: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0: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190" name="Google Shape;190;p10: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1" name="Google Shape;191;p10: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1: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200" name="Google Shape;200;p11: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1" name="Google Shape;201;p11: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t>Low level programmer(OS </a:t>
            </a:r>
            <a:r>
              <a:rPr lang="en-US"/>
              <a:t>developer)</a:t>
            </a:r>
            <a:r>
              <a:rPr lang="en-US"/>
              <a:t> do NOT put system calls in their program.</a:t>
            </a:r>
            <a:endParaRPr/>
          </a:p>
          <a:p>
            <a:pPr indent="0" lvl="0" marL="0" rtl="0" algn="l">
              <a:lnSpc>
                <a:spcPct val="100000"/>
              </a:lnSpc>
              <a:spcBef>
                <a:spcPts val="0"/>
              </a:spcBef>
              <a:spcAft>
                <a:spcPts val="0"/>
              </a:spcAft>
              <a:buSzPts val="1400"/>
              <a:buNone/>
            </a:pPr>
            <a:r>
              <a:rPr lang="en-US"/>
              <a:t>Instead they use an API which provides library functions.</a:t>
            </a:r>
            <a:endParaRPr/>
          </a:p>
          <a:p>
            <a:pPr indent="0" lvl="0" marL="0" rtl="0" algn="l">
              <a:lnSpc>
                <a:spcPct val="100000"/>
              </a:lnSpc>
              <a:spcBef>
                <a:spcPts val="0"/>
              </a:spcBef>
              <a:spcAft>
                <a:spcPts val="0"/>
              </a:spcAft>
              <a:buSzPts val="1400"/>
              <a:buNone/>
            </a:pPr>
            <a:r>
              <a:rPr lang="en-US"/>
              <a:t>When a process calls API function, API makes whatever system calls are </a:t>
            </a:r>
            <a:r>
              <a:rPr lang="en-US"/>
              <a:t>necessary</a:t>
            </a:r>
            <a:r>
              <a:rPr lang="en-US"/>
              <a:t>.</a:t>
            </a:r>
            <a:endParaRPr/>
          </a:p>
          <a:p>
            <a:pPr indent="0" lvl="0" marL="0" rtl="0" algn="l">
              <a:lnSpc>
                <a:spcPct val="100000"/>
              </a:lnSpc>
              <a:spcBef>
                <a:spcPts val="0"/>
              </a:spcBef>
              <a:spcAft>
                <a:spcPts val="0"/>
              </a:spcAft>
              <a:buSzPts val="1400"/>
              <a:buNone/>
            </a:pPr>
            <a:r>
              <a:rPr lang="en-US"/>
              <a:t>API benefit: easy to port programs from one kind of computer to a different kind.</a:t>
            </a:r>
            <a:endParaRPr/>
          </a:p>
          <a:p>
            <a:pPr indent="0" lvl="0" marL="0" rtl="0" algn="l">
              <a:lnSpc>
                <a:spcPct val="100000"/>
              </a:lnSpc>
              <a:spcBef>
                <a:spcPts val="0"/>
              </a:spcBef>
              <a:spcAft>
                <a:spcPts val="0"/>
              </a:spcAft>
              <a:buSzPts val="1400"/>
              <a:buNone/>
            </a:pPr>
            <a:r>
              <a:rPr lang="en-US"/>
              <a:t>Such as Windowa API, POSIX API, Java API</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2: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lt1"/>
                </a:solidFill>
                <a:latin typeface="Times New Roman"/>
                <a:ea typeface="Times New Roman"/>
                <a:cs typeface="Times New Roman"/>
                <a:sym typeface="Times New Roman"/>
              </a:rPr>
              <a:t>‹#›</a:t>
            </a:fld>
            <a:endParaRPr sz="1200">
              <a:solidFill>
                <a:schemeClr val="lt1"/>
              </a:solidFill>
              <a:latin typeface="Times New Roman"/>
              <a:ea typeface="Times New Roman"/>
              <a:cs typeface="Times New Roman"/>
              <a:sym typeface="Times New Roman"/>
            </a:endParaRPr>
          </a:p>
        </p:txBody>
      </p:sp>
      <p:sp>
        <p:nvSpPr>
          <p:cNvPr id="207" name="Google Shape;207;p12: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8" name="Google Shape;208;p12: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298450" lvl="0" marL="457200" rtl="0" algn="just">
              <a:lnSpc>
                <a:spcPct val="100000"/>
              </a:lnSpc>
              <a:spcBef>
                <a:spcPts val="0"/>
              </a:spcBef>
              <a:spcAft>
                <a:spcPts val="0"/>
              </a:spcAft>
              <a:buSzPts val="1100"/>
              <a:buFont typeface="Arial"/>
              <a:buChar char="●"/>
            </a:pPr>
            <a:r>
              <a:rPr lang="en-US" sz="1100">
                <a:highlight>
                  <a:schemeClr val="lt1"/>
                </a:highlight>
                <a:latin typeface="Arial"/>
                <a:ea typeface="Arial"/>
                <a:cs typeface="Arial"/>
                <a:sym typeface="Arial"/>
              </a:rPr>
              <a:t>Typically, there is a number associated with each system call. To implement a system call, the requesting process executes an instruction that causes a trap.</a:t>
            </a:r>
            <a:endParaRPr sz="1100">
              <a:highlight>
                <a:schemeClr val="lt1"/>
              </a:highlight>
              <a:latin typeface="Arial"/>
              <a:ea typeface="Arial"/>
              <a:cs typeface="Arial"/>
              <a:sym typeface="Arial"/>
            </a:endParaRPr>
          </a:p>
          <a:p>
            <a:pPr indent="-298450" lvl="0" marL="457200" rtl="0" algn="just">
              <a:lnSpc>
                <a:spcPct val="100000"/>
              </a:lnSpc>
              <a:spcBef>
                <a:spcPts val="0"/>
              </a:spcBef>
              <a:spcAft>
                <a:spcPts val="0"/>
              </a:spcAft>
              <a:buSzPts val="1100"/>
              <a:buFont typeface="Arial"/>
              <a:buChar char="●"/>
            </a:pPr>
            <a:r>
              <a:rPr lang="en-US" sz="1100">
                <a:highlight>
                  <a:schemeClr val="lt1"/>
                </a:highlight>
                <a:latin typeface="Arial"/>
                <a:ea typeface="Arial"/>
                <a:cs typeface="Arial"/>
                <a:sym typeface="Arial"/>
              </a:rPr>
              <a:t>The trap puts an OS handler into the CPU. </a:t>
            </a:r>
            <a:endParaRPr sz="1100">
              <a:highlight>
                <a:schemeClr val="lt1"/>
              </a:highlight>
              <a:latin typeface="Arial"/>
              <a:ea typeface="Arial"/>
              <a:cs typeface="Arial"/>
              <a:sym typeface="Arial"/>
            </a:endParaRPr>
          </a:p>
          <a:p>
            <a:pPr indent="-298450" lvl="0" marL="457200" rtl="0" algn="just">
              <a:lnSpc>
                <a:spcPct val="100000"/>
              </a:lnSpc>
              <a:spcBef>
                <a:spcPts val="0"/>
              </a:spcBef>
              <a:spcAft>
                <a:spcPts val="0"/>
              </a:spcAft>
              <a:buSzPts val="1100"/>
              <a:buFont typeface="Arial"/>
              <a:buChar char="●"/>
            </a:pPr>
            <a:r>
              <a:rPr lang="en-US" sz="1100">
                <a:highlight>
                  <a:schemeClr val="lt1"/>
                </a:highlight>
                <a:latin typeface="Arial"/>
                <a:ea typeface="Arial"/>
                <a:cs typeface="Arial"/>
                <a:sym typeface="Arial"/>
              </a:rPr>
              <a:t>The OS handler looks up the system call number in a table maintained by the OS. </a:t>
            </a:r>
            <a:endParaRPr sz="1100">
              <a:highlight>
                <a:schemeClr val="lt1"/>
              </a:highlight>
              <a:latin typeface="Arial"/>
              <a:ea typeface="Arial"/>
              <a:cs typeface="Arial"/>
              <a:sym typeface="Arial"/>
            </a:endParaRPr>
          </a:p>
          <a:p>
            <a:pPr indent="-298450" lvl="0" marL="457200" rtl="0" algn="just">
              <a:lnSpc>
                <a:spcPct val="100000"/>
              </a:lnSpc>
              <a:spcBef>
                <a:spcPts val="0"/>
              </a:spcBef>
              <a:spcAft>
                <a:spcPts val="0"/>
              </a:spcAft>
              <a:buSzPts val="1100"/>
              <a:buFont typeface="Arial"/>
              <a:buChar char="●"/>
            </a:pPr>
            <a:r>
              <a:rPr lang="en-US" sz="1100">
                <a:highlight>
                  <a:schemeClr val="lt1"/>
                </a:highlight>
                <a:latin typeface="Arial"/>
                <a:ea typeface="Arial"/>
                <a:cs typeface="Arial"/>
                <a:sym typeface="Arial"/>
              </a:rPr>
              <a:t>The table entry tells the OS which piece of code it has to execute to perform the system call, and the OS then executes that code. </a:t>
            </a:r>
            <a:endParaRPr>
              <a:highlight>
                <a:schemeClr val="lt1"/>
              </a:highlight>
              <a:latin typeface="Times New Roman"/>
              <a:ea typeface="Times New Roman"/>
              <a:cs typeface="Times New Roman"/>
              <a:sym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4: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lt1"/>
                </a:solidFill>
                <a:latin typeface="Times New Roman"/>
                <a:ea typeface="Times New Roman"/>
                <a:cs typeface="Times New Roman"/>
                <a:sym typeface="Times New Roman"/>
              </a:rPr>
              <a:t>‹#›</a:t>
            </a:fld>
            <a:endParaRPr sz="1200">
              <a:solidFill>
                <a:schemeClr val="lt1"/>
              </a:solidFill>
              <a:latin typeface="Times New Roman"/>
              <a:ea typeface="Times New Roman"/>
              <a:cs typeface="Times New Roman"/>
              <a:sym typeface="Times New Roman"/>
            </a:endParaRPr>
          </a:p>
        </p:txBody>
      </p:sp>
      <p:sp>
        <p:nvSpPr>
          <p:cNvPr id="214" name="Google Shape;214;p14: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5" name="Google Shape;215;p14: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i="1" lang="en-US" sz="1100">
                <a:highlight>
                  <a:schemeClr val="lt1"/>
                </a:highlight>
                <a:latin typeface="Arial"/>
                <a:ea typeface="Arial"/>
                <a:cs typeface="Arial"/>
                <a:sym typeface="Arial"/>
              </a:rPr>
              <a:t>important detail</a:t>
            </a:r>
            <a:r>
              <a:rPr lang="en-US" sz="1100">
                <a:highlight>
                  <a:schemeClr val="lt1"/>
                </a:highlight>
                <a:latin typeface="Arial"/>
                <a:ea typeface="Arial"/>
                <a:cs typeface="Arial"/>
                <a:sym typeface="Arial"/>
              </a:rPr>
              <a:t>: </a:t>
            </a:r>
            <a:r>
              <a:rPr b="1" lang="en-US" sz="1100">
                <a:highlight>
                  <a:schemeClr val="lt1"/>
                </a:highlight>
                <a:latin typeface="Arial"/>
                <a:ea typeface="Arial"/>
                <a:cs typeface="Arial"/>
                <a:sym typeface="Arial"/>
              </a:rPr>
              <a:t>A process can pass parameters to a system call by leaving them in CPU registers, by leaving them in a RAM block (pointed to by an address in a register), or by pushing them onto the runtime stack.</a:t>
            </a:r>
            <a:endParaRPr>
              <a:highlight>
                <a:schemeClr val="lt1"/>
              </a:highlight>
              <a:latin typeface="Times New Roman"/>
              <a:ea typeface="Times New Roman"/>
              <a:cs typeface="Times New Roman"/>
              <a:sym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3: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221" name="Google Shape;221;p13: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2" name="Google Shape;222;p13: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Pass parameters into register if not more than five</a:t>
            </a:r>
            <a:r>
              <a:rPr lang="en-US"/>
              <a:t> </a:t>
            </a:r>
            <a:r>
              <a:rPr lang="en-US">
                <a:latin typeface="Times New Roman"/>
                <a:ea typeface="Times New Roman"/>
                <a:cs typeface="Times New Roman"/>
                <a:sym typeface="Times New Roman"/>
              </a:rPr>
              <a:t>else Stored in block or table in memory.</a:t>
            </a:r>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Then address of a block is passed as parameter into register.</a:t>
            </a:r>
            <a:endParaRPr>
              <a:latin typeface="Times New Roman"/>
              <a:ea typeface="Times New Roman"/>
              <a:cs typeface="Times New Roman"/>
              <a:sym typeface="Times New Roman"/>
            </a:endParaRPr>
          </a:p>
          <a:p>
            <a:pPr indent="0" lvl="0" marL="0" rtl="0" algn="l">
              <a:lnSpc>
                <a:spcPct val="100000"/>
              </a:lnSpc>
              <a:spcBef>
                <a:spcPts val="360"/>
              </a:spcBef>
              <a:spcAft>
                <a:spcPts val="0"/>
              </a:spcAft>
              <a:buSzPts val="1400"/>
              <a:buNone/>
            </a:pPr>
            <a:r>
              <a:rPr lang="en-US"/>
              <a:t>Block vs bytes:</a:t>
            </a:r>
            <a:endParaRPr/>
          </a:p>
          <a:p>
            <a:pPr indent="0" lvl="0" marL="0" rtl="0" algn="l">
              <a:lnSpc>
                <a:spcPct val="100000"/>
              </a:lnSpc>
              <a:spcBef>
                <a:spcPts val="360"/>
              </a:spcBef>
              <a:spcAft>
                <a:spcPts val="0"/>
              </a:spcAft>
              <a:buSzPts val="1400"/>
              <a:buNone/>
            </a:pPr>
            <a:r>
              <a:rPr lang="en-US"/>
              <a:t>512 byte = 1 bloc</a:t>
            </a:r>
            <a:r>
              <a:rPr lang="en-US"/>
              <a:t>k</a:t>
            </a:r>
            <a:endParaRPr/>
          </a:p>
          <a:p>
            <a:pPr indent="0" lvl="0" marL="0" rtl="0" algn="l">
              <a:lnSpc>
                <a:spcPct val="100000"/>
              </a:lnSpc>
              <a:spcBef>
                <a:spcPts val="360"/>
              </a:spcBef>
              <a:spcAft>
                <a:spcPts val="0"/>
              </a:spcAft>
              <a:buSzPts val="1400"/>
              <a:buNone/>
            </a:pPr>
            <a:r>
              <a:rPr lang="en-US"/>
              <a:t>      2 block = 1024 byte = 1 kb</a:t>
            </a:r>
            <a:endParaRPr/>
          </a:p>
          <a:p>
            <a:pPr indent="0" lvl="0" marL="0" rtl="0" algn="l">
              <a:lnSpc>
                <a:spcPct val="100000"/>
              </a:lnSpc>
              <a:spcBef>
                <a:spcPts val="360"/>
              </a:spcBef>
              <a:spcAft>
                <a:spcPts val="0"/>
              </a:spcAft>
              <a:buSzPts val="1400"/>
              <a:buNone/>
            </a:pPr>
            <a:r>
              <a:rPr lang="en-US"/>
              <a:t>   2048 block = 1024 kb   = 1 mb</a:t>
            </a:r>
            <a:endParaRPr/>
          </a:p>
          <a:p>
            <a:pPr indent="0" lvl="0" marL="0" rtl="0" algn="l">
              <a:lnSpc>
                <a:spcPct val="100000"/>
              </a:lnSpc>
              <a:spcBef>
                <a:spcPts val="360"/>
              </a:spcBef>
              <a:spcAft>
                <a:spcPts val="0"/>
              </a:spcAft>
              <a:buClr>
                <a:schemeClr val="dk1"/>
              </a:buClr>
              <a:buSzPts val="1100"/>
              <a:buFont typeface="Arial"/>
              <a:buNone/>
            </a:pPr>
            <a:r>
              <a:rPr lang="en-US"/>
              <a:t>2097152 block = 1024 mb   = 1 gb</a:t>
            </a:r>
            <a:endParaRPr/>
          </a:p>
          <a:p>
            <a:pPr indent="0" lvl="0" marL="0" rtl="0" algn="l">
              <a:lnSpc>
                <a:spcPct val="100000"/>
              </a:lnSpc>
              <a:spcBef>
                <a:spcPts val="360"/>
              </a:spcBef>
              <a:spcAft>
                <a:spcPts val="0"/>
              </a:spcAft>
              <a:buSzPts val="1400"/>
              <a:buNone/>
            </a:pPr>
            <a:r>
              <a:t/>
            </a:r>
            <a:endParaRPr/>
          </a:p>
          <a:p>
            <a:pPr indent="0" lvl="0" marL="0" rtl="0" algn="l">
              <a:lnSpc>
                <a:spcPct val="100000"/>
              </a:lnSpc>
              <a:spcBef>
                <a:spcPts val="360"/>
              </a:spcBef>
              <a:spcAft>
                <a:spcPts val="0"/>
              </a:spcAft>
              <a:buSzPts val="1400"/>
              <a:buNone/>
            </a:pPr>
            <a:r>
              <a:t/>
            </a:r>
            <a:endParaRPr/>
          </a:p>
          <a:p>
            <a:pPr indent="0" lvl="0" marL="0" rtl="0" algn="l">
              <a:lnSpc>
                <a:spcPct val="100000"/>
              </a:lnSpc>
              <a:spcBef>
                <a:spcPts val="36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5: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360"/>
              </a:spcBef>
              <a:spcAft>
                <a:spcPts val="0"/>
              </a:spcAft>
              <a:buSzPts val="1400"/>
              <a:buNone/>
            </a:pPr>
            <a:r>
              <a:t/>
            </a:r>
            <a:endParaRPr/>
          </a:p>
        </p:txBody>
      </p:sp>
      <p:sp>
        <p:nvSpPr>
          <p:cNvPr id="228" name="Google Shape;228;p15: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6: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34" name="Google Shape;234;p16: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t>Allocation of time.</a:t>
            </a:r>
            <a:endParaRPr/>
          </a:p>
          <a:p>
            <a:pPr indent="0" lvl="0" marL="0" rtl="0" algn="l">
              <a:lnSpc>
                <a:spcPct val="100000"/>
              </a:lnSpc>
              <a:spcBef>
                <a:spcPts val="360"/>
              </a:spcBef>
              <a:spcAft>
                <a:spcPts val="0"/>
              </a:spcAft>
              <a:buSzPts val="1400"/>
              <a:buNone/>
            </a:pPr>
            <a:r>
              <a:rPr lang="en-US"/>
              <a:t>Attributes.</a:t>
            </a:r>
            <a:endParaRPr/>
          </a:p>
          <a:p>
            <a:pPr indent="0" lvl="0" marL="0" rtl="0" algn="l">
              <a:lnSpc>
                <a:spcPct val="100000"/>
              </a:lnSpc>
              <a:spcBef>
                <a:spcPts val="360"/>
              </a:spcBef>
              <a:spcAft>
                <a:spcPts val="0"/>
              </a:spcAft>
              <a:buSzPts val="1400"/>
              <a:buNone/>
            </a:pPr>
            <a:r>
              <a:rPr lang="en-US"/>
              <a:t>Lock shared data between two process.</a:t>
            </a:r>
            <a:endParaRPr/>
          </a:p>
        </p:txBody>
      </p:sp>
      <p:sp>
        <p:nvSpPr>
          <p:cNvPr id="235" name="Google Shape;235;p16: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7: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41" name="Google Shape;241;p17: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t>In device management: if resources are available , they are granted</a:t>
            </a:r>
            <a:endParaRPr/>
          </a:p>
          <a:p>
            <a:pPr indent="0" lvl="0" marL="0" rtl="0" algn="l">
              <a:lnSpc>
                <a:spcPct val="100000"/>
              </a:lnSpc>
              <a:spcBef>
                <a:spcPts val="360"/>
              </a:spcBef>
              <a:spcAft>
                <a:spcPts val="0"/>
              </a:spcAft>
              <a:buSzPts val="1400"/>
              <a:buNone/>
            </a:pPr>
            <a:r>
              <a:rPr lang="en-US"/>
              <a:t>Resources: files, disk drivers</a:t>
            </a:r>
            <a:endParaRPr/>
          </a:p>
          <a:p>
            <a:pPr indent="0" lvl="0" marL="0" rtl="0" algn="l">
              <a:lnSpc>
                <a:spcPct val="100000"/>
              </a:lnSpc>
              <a:spcBef>
                <a:spcPts val="360"/>
              </a:spcBef>
              <a:spcAft>
                <a:spcPts val="0"/>
              </a:spcAft>
              <a:buSzPts val="1400"/>
              <a:buNone/>
            </a:pPr>
            <a:r>
              <a:rPr lang="en-US"/>
              <a:t>If system allow unmanaged access to devices, What happens?</a:t>
            </a:r>
            <a:endParaRPr/>
          </a:p>
        </p:txBody>
      </p:sp>
      <p:sp>
        <p:nvSpPr>
          <p:cNvPr id="242" name="Google Shape;242;p17: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18: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48" name="Google Shape;248;p18: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t>Communication: directly or indirectly through mailbox</a:t>
            </a:r>
            <a:endParaRPr/>
          </a:p>
          <a:p>
            <a:pPr indent="0" lvl="0" marL="0" rtl="0" algn="l">
              <a:lnSpc>
                <a:spcPct val="100000"/>
              </a:lnSpc>
              <a:spcBef>
                <a:spcPts val="360"/>
              </a:spcBef>
              <a:spcAft>
                <a:spcPts val="0"/>
              </a:spcAft>
              <a:buSzPts val="1400"/>
              <a:buNone/>
            </a:pPr>
            <a:r>
              <a:rPr lang="en-US"/>
              <a:t>Shared memory </a:t>
            </a:r>
            <a:endParaRPr/>
          </a:p>
        </p:txBody>
      </p:sp>
      <p:sp>
        <p:nvSpPr>
          <p:cNvPr id="249" name="Google Shape;249;p18: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14d240decb_0_0:notes"/>
          <p:cNvSpPr/>
          <p:nvPr>
            <p:ph idx="2" type="sldImg"/>
          </p:nvPr>
        </p:nvSpPr>
        <p:spPr>
          <a:xfrm>
            <a:off x="1117600" y="698500"/>
            <a:ext cx="4648200" cy="34863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14d240decb_0_0:notes"/>
          <p:cNvSpPr txBox="1"/>
          <p:nvPr>
            <p:ph idx="1" type="body"/>
          </p:nvPr>
        </p:nvSpPr>
        <p:spPr>
          <a:xfrm>
            <a:off x="917575" y="4416425"/>
            <a:ext cx="5046600" cy="4181400"/>
          </a:xfrm>
          <a:prstGeom prst="rect">
            <a:avLst/>
          </a:prstGeom>
        </p:spPr>
        <p:txBody>
          <a:bodyPr anchorCtr="0" anchor="ctr" bIns="46200" lIns="92425" spcFirstLastPara="1" rIns="92425" wrap="square" tIns="46200">
            <a:noAutofit/>
          </a:bodyPr>
          <a:lstStyle/>
          <a:p>
            <a:pPr indent="0" lvl="0" marL="0" rtl="0" algn="l">
              <a:spcBef>
                <a:spcPts val="360"/>
              </a:spcBef>
              <a:spcAft>
                <a:spcPts val="0"/>
              </a:spcAft>
              <a:buNone/>
            </a:pPr>
            <a:r>
              <a:t/>
            </a:r>
            <a:endParaRPr/>
          </a:p>
        </p:txBody>
      </p:sp>
      <p:sp>
        <p:nvSpPr>
          <p:cNvPr id="127" name="Google Shape;127;g114d240decb_0_0:notes"/>
          <p:cNvSpPr txBox="1"/>
          <p:nvPr>
            <p:ph idx="12" type="sldNum"/>
          </p:nvPr>
        </p:nvSpPr>
        <p:spPr>
          <a:xfrm>
            <a:off x="3900488" y="8832850"/>
            <a:ext cx="2981400" cy="463500"/>
          </a:xfrm>
          <a:prstGeom prst="rect">
            <a:avLst/>
          </a:prstGeom>
        </p:spPr>
        <p:txBody>
          <a:bodyPr anchorCtr="0" anchor="b" bIns="46200" lIns="92425" spcFirstLastPara="1" rIns="92425" wrap="square" tIns="462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9: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360"/>
              </a:spcBef>
              <a:spcAft>
                <a:spcPts val="0"/>
              </a:spcAft>
              <a:buSzPts val="1400"/>
              <a:buNone/>
            </a:pPr>
            <a:r>
              <a:t/>
            </a:r>
            <a:endParaRPr/>
          </a:p>
        </p:txBody>
      </p:sp>
      <p:sp>
        <p:nvSpPr>
          <p:cNvPr id="255" name="Google Shape;255;p19: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20: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260" name="Google Shape;260;p20: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1" name="Google Shape;261;p20: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21: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360"/>
              </a:spcBef>
              <a:spcAft>
                <a:spcPts val="0"/>
              </a:spcAft>
              <a:buSzPts val="1400"/>
              <a:buNone/>
            </a:pPr>
            <a:r>
              <a:t/>
            </a:r>
            <a:endParaRPr/>
          </a:p>
        </p:txBody>
      </p:sp>
      <p:sp>
        <p:nvSpPr>
          <p:cNvPr id="268" name="Google Shape;268;p21: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2: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360"/>
              </a:spcBef>
              <a:spcAft>
                <a:spcPts val="0"/>
              </a:spcAft>
              <a:buSzPts val="1400"/>
              <a:buNone/>
            </a:pPr>
            <a:r>
              <a:t/>
            </a:r>
            <a:endParaRPr/>
          </a:p>
        </p:txBody>
      </p:sp>
      <p:sp>
        <p:nvSpPr>
          <p:cNvPr id="276" name="Google Shape;276;p22: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23: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283" name="Google Shape;283;p23: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4" name="Google Shape;284;p23: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The important  factor in handling system calls is RTE(run time environment)-full suite of software such as compilers, interpreter, libraries, loaders.</a:t>
            </a:r>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RTE provides system call interface. </a:t>
            </a:r>
            <a:endParaRPr/>
          </a:p>
          <a:p>
            <a:pPr indent="0" lvl="0" marL="0" rtl="0" algn="l">
              <a:lnSpc>
                <a:spcPct val="100000"/>
              </a:lnSpc>
              <a:spcBef>
                <a:spcPts val="360"/>
              </a:spcBef>
              <a:spcAft>
                <a:spcPts val="0"/>
              </a:spcAft>
              <a:buSzPts val="1400"/>
              <a:buNone/>
            </a:pPr>
            <a:r>
              <a:t/>
            </a:r>
            <a:endParaRPr>
              <a:latin typeface="Times New Roman"/>
              <a:ea typeface="Times New Roman"/>
              <a:cs typeface="Times New Roman"/>
              <a:sym typeface="Times New Roman"/>
            </a:endParaRPr>
          </a:p>
          <a:p>
            <a:pPr indent="0" lvl="0" marL="0" rtl="0" algn="l">
              <a:lnSpc>
                <a:spcPct val="100000"/>
              </a:lnSpc>
              <a:spcBef>
                <a:spcPts val="360"/>
              </a:spcBef>
              <a:spcAft>
                <a:spcPts val="0"/>
              </a:spcAft>
              <a:buSzPts val="1400"/>
              <a:buNone/>
            </a:pPr>
            <a:r>
              <a:t/>
            </a:r>
            <a:endParaRPr>
              <a:latin typeface="Times New Roman"/>
              <a:ea typeface="Times New Roman"/>
              <a:cs typeface="Times New Roman"/>
              <a:sym typeface="Times New Roman"/>
            </a:endParaRPr>
          </a:p>
          <a:p>
            <a:pPr indent="0" lvl="0" marL="0" rtl="0" algn="l">
              <a:lnSpc>
                <a:spcPct val="100000"/>
              </a:lnSpc>
              <a:spcBef>
                <a:spcPts val="360"/>
              </a:spcBef>
              <a:spcAft>
                <a:spcPts val="0"/>
              </a:spcAft>
              <a:buSzPts val="1400"/>
              <a:buNone/>
            </a:pPr>
            <a:r>
              <a:t/>
            </a:r>
            <a:endParaRPr>
              <a:latin typeface="Times New Roman"/>
              <a:ea typeface="Times New Roman"/>
              <a:cs typeface="Times New Roman"/>
              <a:sym typeface="Times New Roman"/>
            </a:endParaRPr>
          </a:p>
          <a:p>
            <a:pPr indent="0" lvl="0" marL="0" rtl="0" algn="l">
              <a:lnSpc>
                <a:spcPct val="100000"/>
              </a:lnSpc>
              <a:spcBef>
                <a:spcPts val="36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24: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290" name="Google Shape;290;p24: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1" name="Google Shape;291;p24: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All system calls such as create(), read(), write() open() come into file maagment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25: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297" name="Google Shape;297;p25: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8" name="Google Shape;298;p25: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26: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304" name="Google Shape;304;p26: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5" name="Google Shape;305;p26: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7: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11" name="Google Shape;311;p27: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t>LINKER: Source-&gt;compile-&gt;object file-&gt;relocatable object file -&gt; linker (libraries )</a:t>
            </a:r>
            <a:endParaRPr/>
          </a:p>
          <a:p>
            <a:pPr indent="0" lvl="0" marL="0" rtl="0" algn="l">
              <a:lnSpc>
                <a:spcPct val="100000"/>
              </a:lnSpc>
              <a:spcBef>
                <a:spcPts val="360"/>
              </a:spcBef>
              <a:spcAft>
                <a:spcPts val="0"/>
              </a:spcAft>
              <a:buSzPts val="1400"/>
              <a:buNone/>
            </a:pPr>
            <a:r>
              <a:rPr lang="en-US"/>
              <a:t>Whole activity of loader and linking is relocation: it assign final address for code parts.</a:t>
            </a:r>
            <a:endParaRPr/>
          </a:p>
        </p:txBody>
      </p:sp>
      <p:sp>
        <p:nvSpPr>
          <p:cNvPr id="312" name="Google Shape;312;p27: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8: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360"/>
              </a:spcBef>
              <a:spcAft>
                <a:spcPts val="0"/>
              </a:spcAft>
              <a:buSzPts val="1400"/>
              <a:buNone/>
            </a:pPr>
            <a:r>
              <a:t/>
            </a:r>
            <a:endParaRPr/>
          </a:p>
        </p:txBody>
      </p:sp>
      <p:sp>
        <p:nvSpPr>
          <p:cNvPr id="318" name="Google Shape;318;p28: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2: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133" name="Google Shape;133;p2: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4" name="Google Shape;134;p2: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154ad56b83_0_16:notes"/>
          <p:cNvSpPr/>
          <p:nvPr>
            <p:ph idx="2" type="sldImg"/>
          </p:nvPr>
        </p:nvSpPr>
        <p:spPr>
          <a:xfrm>
            <a:off x="1117600" y="698500"/>
            <a:ext cx="4648200" cy="34863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154ad56b83_0_16:notes"/>
          <p:cNvSpPr txBox="1"/>
          <p:nvPr>
            <p:ph idx="1" type="body"/>
          </p:nvPr>
        </p:nvSpPr>
        <p:spPr>
          <a:xfrm>
            <a:off x="917575" y="4416425"/>
            <a:ext cx="5046600" cy="4181400"/>
          </a:xfrm>
          <a:prstGeom prst="rect">
            <a:avLst/>
          </a:prstGeom>
        </p:spPr>
        <p:txBody>
          <a:bodyPr anchorCtr="0" anchor="ctr" bIns="46200" lIns="92425" spcFirstLastPara="1" rIns="92425" wrap="square" tIns="46200">
            <a:noAutofit/>
          </a:bodyPr>
          <a:lstStyle/>
          <a:p>
            <a:pPr indent="0" lvl="0" marL="0" rtl="0" algn="l">
              <a:spcBef>
                <a:spcPts val="360"/>
              </a:spcBef>
              <a:spcAft>
                <a:spcPts val="0"/>
              </a:spcAft>
              <a:buNone/>
            </a:pPr>
            <a:r>
              <a:t/>
            </a:r>
            <a:endParaRPr/>
          </a:p>
        </p:txBody>
      </p:sp>
      <p:sp>
        <p:nvSpPr>
          <p:cNvPr id="325" name="Google Shape;325;g1154ad56b83_0_16:notes"/>
          <p:cNvSpPr txBox="1"/>
          <p:nvPr>
            <p:ph idx="12" type="sldNum"/>
          </p:nvPr>
        </p:nvSpPr>
        <p:spPr>
          <a:xfrm>
            <a:off x="3900488" y="8832850"/>
            <a:ext cx="2981400" cy="463500"/>
          </a:xfrm>
          <a:prstGeom prst="rect">
            <a:avLst/>
          </a:prstGeom>
        </p:spPr>
        <p:txBody>
          <a:bodyPr anchorCtr="0" anchor="b" bIns="46200" lIns="92425" spcFirstLastPara="1" rIns="92425" wrap="square" tIns="462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29: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331" name="Google Shape;331;p29: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2" name="Google Shape;332;p29: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Upper level</a:t>
            </a:r>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1:Specific feature sets available in os for applications</a:t>
            </a:r>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2: Application requirement (run time environment ) jvm (jre sdk) windows,linux etc</a:t>
            </a:r>
            <a:endParaRPr>
              <a:latin typeface="Times New Roman"/>
              <a:ea typeface="Times New Roman"/>
              <a:cs typeface="Times New Roman"/>
              <a:sym typeface="Times New Roman"/>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3:API, posix</a:t>
            </a:r>
            <a:endParaRPr>
              <a:latin typeface="Times New Roman"/>
              <a:ea typeface="Times New Roman"/>
              <a:cs typeface="Times New Roman"/>
              <a:sym typeface="Times New Roman"/>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Lower level:</a:t>
            </a:r>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Binary file</a:t>
            </a:r>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Compatible instruction set of app with cpu</a:t>
            </a:r>
            <a:endParaRPr>
              <a:latin typeface="Times New Roman"/>
              <a:ea typeface="Times New Roman"/>
              <a:cs typeface="Times New Roman"/>
              <a:sym typeface="Times New Roman"/>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Difference in system call activities.</a:t>
            </a:r>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Api at app level(Posix) vs api at architecture level (App binary interface)</a:t>
            </a:r>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ABI( address width, methods to pass parameters, binary format of libraries  etc)</a:t>
            </a:r>
            <a:endParaRPr/>
          </a:p>
          <a:p>
            <a:pPr indent="0" lvl="0" marL="0" rtl="0" algn="l">
              <a:lnSpc>
                <a:spcPct val="100000"/>
              </a:lnSpc>
              <a:spcBef>
                <a:spcPts val="36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30: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338" name="Google Shape;338;p30: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9" name="Google Shape;339;p30: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Q: Desirable System goals vs user goals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32: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345" name="Google Shape;345;p32: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46" name="Google Shape;346;p32: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latin typeface="Times New Roman"/>
                <a:ea typeface="Times New Roman"/>
                <a:cs typeface="Times New Roman"/>
                <a:sym typeface="Times New Roman"/>
              </a:rPr>
              <a:t>Separation of policy and mechanism</a:t>
            </a:r>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Mechanism : how to do sth(timer construct for  cpu protection )</a:t>
            </a:r>
            <a:endParaRPr/>
          </a:p>
          <a:p>
            <a:pPr indent="0" lvl="0" marL="0" rtl="0" algn="l">
              <a:lnSpc>
                <a:spcPct val="100000"/>
              </a:lnSpc>
              <a:spcBef>
                <a:spcPts val="360"/>
              </a:spcBef>
              <a:spcAft>
                <a:spcPts val="0"/>
              </a:spcAft>
              <a:buSzPts val="1400"/>
              <a:buNone/>
            </a:pPr>
            <a:r>
              <a:rPr lang="en-US">
                <a:latin typeface="Times New Roman"/>
                <a:ea typeface="Times New Roman"/>
                <a:cs typeface="Times New Roman"/>
                <a:sym typeface="Times New Roman"/>
              </a:rPr>
              <a:t>Policy: what will be done(how long timer)</a:t>
            </a:r>
            <a:endParaRPr/>
          </a:p>
          <a:p>
            <a:pPr indent="0" lvl="0" marL="0" rtl="0" algn="l">
              <a:lnSpc>
                <a:spcPct val="100000"/>
              </a:lnSpc>
              <a:spcBef>
                <a:spcPts val="360"/>
              </a:spcBef>
              <a:spcAft>
                <a:spcPts val="0"/>
              </a:spcAft>
              <a:buSzPts val="1400"/>
              <a:buNone/>
            </a:pPr>
            <a:r>
              <a:t/>
            </a:r>
            <a:endParaRPr>
              <a:latin typeface="Times New Roman"/>
              <a:ea typeface="Times New Roman"/>
              <a:cs typeface="Times New Roman"/>
              <a:sym typeface="Times New Roman"/>
            </a:endParaRPr>
          </a:p>
          <a:p>
            <a:pPr indent="0" lvl="0" marL="0" rtl="0" algn="l">
              <a:lnSpc>
                <a:spcPct val="100000"/>
              </a:lnSpc>
              <a:spcBef>
                <a:spcPts val="360"/>
              </a:spcBef>
              <a:spcAft>
                <a:spcPts val="0"/>
              </a:spcAft>
              <a:buSzPts val="1400"/>
              <a:buNone/>
            </a:pPr>
            <a:r>
              <a:t/>
            </a:r>
            <a:endParaRPr>
              <a:latin typeface="Times New Roman"/>
              <a:ea typeface="Times New Roman"/>
              <a:cs typeface="Times New Roman"/>
              <a:sym typeface="Times New Roman"/>
            </a:endParaRPr>
          </a:p>
          <a:p>
            <a:pPr indent="0" lvl="0" marL="0" rtl="0" algn="l">
              <a:lnSpc>
                <a:spcPct val="100000"/>
              </a:lnSpc>
              <a:spcBef>
                <a:spcPts val="36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31: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352" name="Google Shape;352;p31: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53" name="Google Shape;353;p31: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t>Android</a:t>
            </a:r>
            <a:r>
              <a:rPr lang="en-US">
                <a:latin typeface="Times New Roman"/>
                <a:ea typeface="Times New Roman"/>
                <a:cs typeface="Times New Roman"/>
                <a:sym typeface="Times New Roman"/>
              </a:rPr>
              <a:t> emulator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154ad56b83_0_55:notes"/>
          <p:cNvSpPr/>
          <p:nvPr>
            <p:ph idx="2" type="sldImg"/>
          </p:nvPr>
        </p:nvSpPr>
        <p:spPr>
          <a:xfrm>
            <a:off x="1117600" y="698500"/>
            <a:ext cx="4648200" cy="34863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154ad56b83_0_55:notes"/>
          <p:cNvSpPr txBox="1"/>
          <p:nvPr>
            <p:ph idx="1" type="body"/>
          </p:nvPr>
        </p:nvSpPr>
        <p:spPr>
          <a:xfrm>
            <a:off x="917575" y="4416425"/>
            <a:ext cx="5046600" cy="4181400"/>
          </a:xfrm>
          <a:prstGeom prst="rect">
            <a:avLst/>
          </a:prstGeom>
        </p:spPr>
        <p:txBody>
          <a:bodyPr anchorCtr="0" anchor="ctr" bIns="46200" lIns="92425" spcFirstLastPara="1" rIns="92425" wrap="square" tIns="46200">
            <a:noAutofit/>
          </a:bodyPr>
          <a:lstStyle/>
          <a:p>
            <a:pPr indent="0" lvl="0" marL="0" rtl="0" algn="l">
              <a:spcBef>
                <a:spcPts val="360"/>
              </a:spcBef>
              <a:spcAft>
                <a:spcPts val="0"/>
              </a:spcAft>
              <a:buNone/>
            </a:pPr>
            <a:r>
              <a:t/>
            </a:r>
            <a:endParaRPr/>
          </a:p>
        </p:txBody>
      </p:sp>
      <p:sp>
        <p:nvSpPr>
          <p:cNvPr id="360" name="Google Shape;360;g1154ad56b83_0_55:notes"/>
          <p:cNvSpPr txBox="1"/>
          <p:nvPr>
            <p:ph idx="12" type="sldNum"/>
          </p:nvPr>
        </p:nvSpPr>
        <p:spPr>
          <a:xfrm>
            <a:off x="3900488" y="8832850"/>
            <a:ext cx="2981400" cy="463500"/>
          </a:xfrm>
          <a:prstGeom prst="rect">
            <a:avLst/>
          </a:prstGeom>
        </p:spPr>
        <p:txBody>
          <a:bodyPr anchorCtr="0" anchor="b" bIns="46200" lIns="92425" spcFirstLastPara="1" rIns="92425" wrap="square" tIns="462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1154ad56b83_0_62:notes"/>
          <p:cNvSpPr/>
          <p:nvPr>
            <p:ph idx="2" type="sldImg"/>
          </p:nvPr>
        </p:nvSpPr>
        <p:spPr>
          <a:xfrm>
            <a:off x="1117600" y="698500"/>
            <a:ext cx="4648200" cy="34863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1154ad56b83_0_62:notes"/>
          <p:cNvSpPr txBox="1"/>
          <p:nvPr>
            <p:ph idx="1" type="body"/>
          </p:nvPr>
        </p:nvSpPr>
        <p:spPr>
          <a:xfrm>
            <a:off x="917575" y="4416425"/>
            <a:ext cx="5046600" cy="4181400"/>
          </a:xfrm>
          <a:prstGeom prst="rect">
            <a:avLst/>
          </a:prstGeom>
        </p:spPr>
        <p:txBody>
          <a:bodyPr anchorCtr="0" anchor="ctr" bIns="46200" lIns="92425" spcFirstLastPara="1" rIns="92425" wrap="square" tIns="46200">
            <a:noAutofit/>
          </a:bodyPr>
          <a:lstStyle/>
          <a:p>
            <a:pPr indent="0" lvl="0" marL="0" rtl="0" algn="l">
              <a:spcBef>
                <a:spcPts val="360"/>
              </a:spcBef>
              <a:spcAft>
                <a:spcPts val="0"/>
              </a:spcAft>
              <a:buNone/>
            </a:pPr>
            <a:r>
              <a:rPr lang="en-US"/>
              <a:t>Information Hiding,</a:t>
            </a:r>
            <a:endParaRPr/>
          </a:p>
          <a:p>
            <a:pPr indent="0" lvl="0" marL="0" rtl="0" algn="l">
              <a:spcBef>
                <a:spcPts val="360"/>
              </a:spcBef>
              <a:spcAft>
                <a:spcPts val="0"/>
              </a:spcAft>
              <a:buNone/>
            </a:pPr>
            <a:r>
              <a:rPr lang="en-US"/>
              <a:t>Modularity</a:t>
            </a:r>
            <a:endParaRPr/>
          </a:p>
        </p:txBody>
      </p:sp>
      <p:sp>
        <p:nvSpPr>
          <p:cNvPr id="366" name="Google Shape;366;g1154ad56b83_0_62:notes"/>
          <p:cNvSpPr txBox="1"/>
          <p:nvPr>
            <p:ph idx="12" type="sldNum"/>
          </p:nvPr>
        </p:nvSpPr>
        <p:spPr>
          <a:xfrm>
            <a:off x="3900488" y="8832850"/>
            <a:ext cx="2981400" cy="463500"/>
          </a:xfrm>
          <a:prstGeom prst="rect">
            <a:avLst/>
          </a:prstGeom>
        </p:spPr>
        <p:txBody>
          <a:bodyPr anchorCtr="0" anchor="b" bIns="46200" lIns="92425" spcFirstLastPara="1" rIns="92425" wrap="square" tIns="462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33: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360"/>
              </a:spcBef>
              <a:spcAft>
                <a:spcPts val="0"/>
              </a:spcAft>
              <a:buSzPts val="1400"/>
              <a:buNone/>
            </a:pPr>
            <a:r>
              <a:t/>
            </a:r>
            <a:endParaRPr/>
          </a:p>
        </p:txBody>
      </p:sp>
      <p:sp>
        <p:nvSpPr>
          <p:cNvPr id="372" name="Google Shape;372;p33: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34: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78" name="Google Shape;378;p34: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t>All functionality of kernel level resides into single address space. Static binary files</a:t>
            </a:r>
            <a:endParaRPr/>
          </a:p>
          <a:p>
            <a:pPr indent="0" lvl="0" marL="0" rtl="0" algn="l">
              <a:lnSpc>
                <a:spcPct val="100000"/>
              </a:lnSpc>
              <a:spcBef>
                <a:spcPts val="360"/>
              </a:spcBef>
              <a:spcAft>
                <a:spcPts val="0"/>
              </a:spcAft>
              <a:buSzPts val="1400"/>
              <a:buNone/>
            </a:pPr>
            <a:r>
              <a:rPr lang="en-US"/>
              <a:t>Tightly coupled: single change at one part will impact others too.</a:t>
            </a:r>
            <a:endParaRPr/>
          </a:p>
          <a:p>
            <a:pPr indent="0" lvl="0" marL="0" marR="0" rtl="0" algn="l">
              <a:lnSpc>
                <a:spcPct val="100000"/>
              </a:lnSpc>
              <a:spcBef>
                <a:spcPts val="360"/>
              </a:spcBef>
              <a:spcAft>
                <a:spcPts val="0"/>
              </a:spcAft>
              <a:buClr>
                <a:schemeClr val="dk1"/>
              </a:buClr>
              <a:buSzPts val="1200"/>
              <a:buFont typeface="Times New Roman"/>
              <a:buNone/>
            </a:pPr>
            <a:r>
              <a:rPr lang="en-US"/>
              <a:t>Why monolithic kernels are not popular despite of being fast?</a:t>
            </a:r>
            <a:endParaRPr/>
          </a:p>
          <a:p>
            <a:pPr indent="0" lvl="0" marL="0" rtl="0" algn="l">
              <a:lnSpc>
                <a:spcPct val="100000"/>
              </a:lnSpc>
              <a:spcBef>
                <a:spcPts val="360"/>
              </a:spcBef>
              <a:spcAft>
                <a:spcPts val="0"/>
              </a:spcAft>
              <a:buSzPts val="1400"/>
              <a:buNone/>
            </a:pPr>
            <a:r>
              <a:t/>
            </a:r>
            <a:endParaRPr/>
          </a:p>
        </p:txBody>
      </p:sp>
      <p:sp>
        <p:nvSpPr>
          <p:cNvPr id="379" name="Google Shape;379;p34: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154ad56b83_0_71:notes"/>
          <p:cNvSpPr/>
          <p:nvPr>
            <p:ph idx="2" type="sldImg"/>
          </p:nvPr>
        </p:nvSpPr>
        <p:spPr>
          <a:xfrm>
            <a:off x="1117600" y="698500"/>
            <a:ext cx="4648200" cy="34863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1154ad56b83_0_71:notes"/>
          <p:cNvSpPr txBox="1"/>
          <p:nvPr>
            <p:ph idx="1" type="body"/>
          </p:nvPr>
        </p:nvSpPr>
        <p:spPr>
          <a:xfrm>
            <a:off x="917575" y="4416425"/>
            <a:ext cx="5046600" cy="4181400"/>
          </a:xfrm>
          <a:prstGeom prst="rect">
            <a:avLst/>
          </a:prstGeom>
        </p:spPr>
        <p:txBody>
          <a:bodyPr anchorCtr="0" anchor="ctr" bIns="46200" lIns="92425" spcFirstLastPara="1" rIns="92425" wrap="square" tIns="46200">
            <a:noAutofit/>
          </a:bodyPr>
          <a:lstStyle/>
          <a:p>
            <a:pPr indent="0" lvl="0" marL="0" rtl="0" algn="l">
              <a:spcBef>
                <a:spcPts val="360"/>
              </a:spcBef>
              <a:spcAft>
                <a:spcPts val="0"/>
              </a:spcAft>
              <a:buNone/>
            </a:pPr>
            <a:r>
              <a:t/>
            </a:r>
            <a:endParaRPr/>
          </a:p>
        </p:txBody>
      </p:sp>
      <p:sp>
        <p:nvSpPr>
          <p:cNvPr id="386" name="Google Shape;386;g1154ad56b83_0_71:notes"/>
          <p:cNvSpPr txBox="1"/>
          <p:nvPr>
            <p:ph idx="12" type="sldNum"/>
          </p:nvPr>
        </p:nvSpPr>
        <p:spPr>
          <a:xfrm>
            <a:off x="3900488" y="8832850"/>
            <a:ext cx="2981400" cy="463500"/>
          </a:xfrm>
          <a:prstGeom prst="rect">
            <a:avLst/>
          </a:prstGeom>
        </p:spPr>
        <p:txBody>
          <a:bodyPr anchorCtr="0" anchor="b" bIns="46200" lIns="92425" spcFirstLastPara="1" rIns="92425" wrap="square" tIns="462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3: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140" name="Google Shape;140;p3: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1" name="Google Shape;141;p3: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35: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91" name="Google Shape;391;p35: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t>Loosely coupled: not impacting other parts</a:t>
            </a:r>
            <a:endParaRPr/>
          </a:p>
          <a:p>
            <a:pPr indent="0" lvl="0" marL="0" rtl="0" algn="l">
              <a:lnSpc>
                <a:spcPct val="100000"/>
              </a:lnSpc>
              <a:spcBef>
                <a:spcPts val="360"/>
              </a:spcBef>
              <a:spcAft>
                <a:spcPts val="0"/>
              </a:spcAft>
              <a:buSzPts val="1400"/>
              <a:buNone/>
            </a:pPr>
            <a:r>
              <a:rPr lang="en-US"/>
              <a:t>Each level layers has specified operations/functions</a:t>
            </a:r>
            <a:endParaRPr/>
          </a:p>
          <a:p>
            <a:pPr indent="0" lvl="0" marL="0" rtl="0" algn="l">
              <a:lnSpc>
                <a:spcPct val="100000"/>
              </a:lnSpc>
              <a:spcBef>
                <a:spcPts val="360"/>
              </a:spcBef>
              <a:spcAft>
                <a:spcPts val="0"/>
              </a:spcAft>
              <a:buSzPts val="1400"/>
              <a:buNone/>
            </a:pPr>
            <a:r>
              <a:t/>
            </a:r>
            <a:endParaRPr/>
          </a:p>
        </p:txBody>
      </p:sp>
      <p:sp>
        <p:nvSpPr>
          <p:cNvPr id="392" name="Google Shape;392;p35: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1474dab8f6_0_1:notes"/>
          <p:cNvSpPr/>
          <p:nvPr>
            <p:ph idx="2" type="sldImg"/>
          </p:nvPr>
        </p:nvSpPr>
        <p:spPr>
          <a:xfrm>
            <a:off x="1117600" y="698500"/>
            <a:ext cx="4648200" cy="34863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1474dab8f6_0_1:notes"/>
          <p:cNvSpPr txBox="1"/>
          <p:nvPr>
            <p:ph idx="1" type="body"/>
          </p:nvPr>
        </p:nvSpPr>
        <p:spPr>
          <a:xfrm>
            <a:off x="917575" y="4416425"/>
            <a:ext cx="5046600" cy="4181400"/>
          </a:xfrm>
          <a:prstGeom prst="rect">
            <a:avLst/>
          </a:prstGeom>
        </p:spPr>
        <p:txBody>
          <a:bodyPr anchorCtr="0" anchor="ctr" bIns="46200" lIns="92425" spcFirstLastPara="1" rIns="92425" wrap="square" tIns="46200">
            <a:noAutofit/>
          </a:bodyPr>
          <a:lstStyle/>
          <a:p>
            <a:pPr indent="0" lvl="0" marL="0" rtl="0" algn="l">
              <a:spcBef>
                <a:spcPts val="360"/>
              </a:spcBef>
              <a:spcAft>
                <a:spcPts val="0"/>
              </a:spcAft>
              <a:buNone/>
            </a:pPr>
            <a:r>
              <a:rPr lang="en-US"/>
              <a:t>Unix </a:t>
            </a:r>
            <a:r>
              <a:rPr lang="en-US"/>
              <a:t>original</a:t>
            </a:r>
            <a:r>
              <a:rPr lang="en-US"/>
              <a:t> system was monolithic structure .</a:t>
            </a:r>
            <a:endParaRPr/>
          </a:p>
          <a:p>
            <a:pPr indent="0" lvl="0" marL="0" rtl="0" algn="l">
              <a:spcBef>
                <a:spcPts val="360"/>
              </a:spcBef>
              <a:spcAft>
                <a:spcPts val="0"/>
              </a:spcAft>
              <a:buNone/>
            </a:pPr>
            <a:r>
              <a:rPr lang="en-US"/>
              <a:t>As Unix expanded, the kernel became large and difficult to manage </a:t>
            </a:r>
            <a:endParaRPr/>
          </a:p>
          <a:p>
            <a:pPr indent="0" lvl="0" marL="0" rtl="0" algn="l">
              <a:spcBef>
                <a:spcPts val="360"/>
              </a:spcBef>
              <a:spcAft>
                <a:spcPts val="0"/>
              </a:spcAft>
              <a:buNone/>
            </a:pPr>
            <a:r>
              <a:rPr lang="en-US"/>
              <a:t>1980, CMU developed OS named Mach</a:t>
            </a:r>
            <a:endParaRPr/>
          </a:p>
        </p:txBody>
      </p:sp>
      <p:sp>
        <p:nvSpPr>
          <p:cNvPr id="400" name="Google Shape;400;g11474dab8f6_0_1:notes"/>
          <p:cNvSpPr txBox="1"/>
          <p:nvPr>
            <p:ph idx="12" type="sldNum"/>
          </p:nvPr>
        </p:nvSpPr>
        <p:spPr>
          <a:xfrm>
            <a:off x="3900488" y="8832850"/>
            <a:ext cx="2981400" cy="463500"/>
          </a:xfrm>
          <a:prstGeom prst="rect">
            <a:avLst/>
          </a:prstGeom>
        </p:spPr>
        <p:txBody>
          <a:bodyPr anchorCtr="0" anchor="b" bIns="46200" lIns="92425" spcFirstLastPara="1" rIns="92425" wrap="square" tIns="462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p36: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407" name="Google Shape;407;p36: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t>Services /functions/operations are refined</a:t>
            </a:r>
            <a:endParaRPr/>
          </a:p>
          <a:p>
            <a:pPr indent="0" lvl="0" marL="0" rtl="0" algn="l">
              <a:lnSpc>
                <a:spcPct val="100000"/>
              </a:lnSpc>
              <a:spcBef>
                <a:spcPts val="360"/>
              </a:spcBef>
              <a:spcAft>
                <a:spcPts val="0"/>
              </a:spcAft>
              <a:buSzPts val="1400"/>
              <a:buNone/>
            </a:pPr>
            <a:r>
              <a:rPr lang="en-US"/>
              <a:t>Adaptability: easier to update</a:t>
            </a:r>
            <a:endParaRPr/>
          </a:p>
        </p:txBody>
      </p:sp>
      <p:sp>
        <p:nvSpPr>
          <p:cNvPr id="408" name="Google Shape;408;p36: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116114dbf51_1_0:notes"/>
          <p:cNvSpPr/>
          <p:nvPr>
            <p:ph idx="2" type="sldImg"/>
          </p:nvPr>
        </p:nvSpPr>
        <p:spPr>
          <a:xfrm>
            <a:off x="1117600" y="698500"/>
            <a:ext cx="4648200" cy="34863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116114dbf51_1_0:notes"/>
          <p:cNvSpPr txBox="1"/>
          <p:nvPr>
            <p:ph idx="1" type="body"/>
          </p:nvPr>
        </p:nvSpPr>
        <p:spPr>
          <a:xfrm>
            <a:off x="917575" y="4416425"/>
            <a:ext cx="5046600" cy="4181400"/>
          </a:xfrm>
          <a:prstGeom prst="rect">
            <a:avLst/>
          </a:prstGeom>
        </p:spPr>
        <p:txBody>
          <a:bodyPr anchorCtr="0" anchor="ctr" bIns="46200" lIns="92425" spcFirstLastPara="1" rIns="92425" wrap="square" tIns="46200">
            <a:noAutofit/>
          </a:bodyPr>
          <a:lstStyle/>
          <a:p>
            <a:pPr indent="0" lvl="0" marL="0" rtl="0" algn="l">
              <a:spcBef>
                <a:spcPts val="360"/>
              </a:spcBef>
              <a:spcAft>
                <a:spcPts val="0"/>
              </a:spcAft>
              <a:buNone/>
            </a:pPr>
            <a:r>
              <a:t/>
            </a:r>
            <a:endParaRPr/>
          </a:p>
        </p:txBody>
      </p:sp>
      <p:sp>
        <p:nvSpPr>
          <p:cNvPr id="415" name="Google Shape;415;g116114dbf51_1_0:notes"/>
          <p:cNvSpPr txBox="1"/>
          <p:nvPr>
            <p:ph idx="12" type="sldNum"/>
          </p:nvPr>
        </p:nvSpPr>
        <p:spPr>
          <a:xfrm>
            <a:off x="3900488" y="8832850"/>
            <a:ext cx="2981400" cy="463500"/>
          </a:xfrm>
          <a:prstGeom prst="rect">
            <a:avLst/>
          </a:prstGeom>
        </p:spPr>
        <p:txBody>
          <a:bodyPr anchorCtr="0" anchor="b" bIns="46200" lIns="92425" spcFirstLastPara="1" rIns="92425" wrap="square" tIns="462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37: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421" name="Google Shape;421;p37: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a:t>Loadable kernel modules(LKMs)</a:t>
            </a:r>
            <a:endParaRPr/>
          </a:p>
          <a:p>
            <a:pPr indent="0" lvl="0" marL="0" rtl="0" algn="l">
              <a:lnSpc>
                <a:spcPct val="100000"/>
              </a:lnSpc>
              <a:spcBef>
                <a:spcPts val="360"/>
              </a:spcBef>
              <a:spcAft>
                <a:spcPts val="0"/>
              </a:spcAft>
              <a:buSzPts val="1400"/>
              <a:buNone/>
            </a:pPr>
            <a:r>
              <a:rPr lang="en-US"/>
              <a:t>Easy to update due to  modules </a:t>
            </a:r>
            <a:endParaRPr/>
          </a:p>
          <a:p>
            <a:pPr indent="0" lvl="0" marL="0" rtl="0" algn="l">
              <a:lnSpc>
                <a:spcPct val="100000"/>
              </a:lnSpc>
              <a:spcBef>
                <a:spcPts val="360"/>
              </a:spcBef>
              <a:spcAft>
                <a:spcPts val="0"/>
              </a:spcAft>
              <a:buSzPts val="1400"/>
              <a:buNone/>
            </a:pPr>
            <a:r>
              <a:rPr lang="en-US"/>
              <a:t>How a layered system and modules based kernel are similar and dissimilar to each other ? </a:t>
            </a:r>
            <a:endParaRPr/>
          </a:p>
        </p:txBody>
      </p:sp>
      <p:sp>
        <p:nvSpPr>
          <p:cNvPr id="422" name="Google Shape;422;p37: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38: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360"/>
              </a:spcBef>
              <a:spcAft>
                <a:spcPts val="0"/>
              </a:spcAft>
              <a:buSzPts val="1400"/>
              <a:buNone/>
            </a:pPr>
            <a:r>
              <a:t/>
            </a:r>
            <a:endParaRPr/>
          </a:p>
        </p:txBody>
      </p:sp>
      <p:sp>
        <p:nvSpPr>
          <p:cNvPr id="429" name="Google Shape;429;p38: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149a7061e2_0_4:notes"/>
          <p:cNvSpPr/>
          <p:nvPr>
            <p:ph idx="2" type="sldImg"/>
          </p:nvPr>
        </p:nvSpPr>
        <p:spPr>
          <a:xfrm>
            <a:off x="1117600" y="698500"/>
            <a:ext cx="4648200" cy="34863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1149a7061e2_0_4:notes"/>
          <p:cNvSpPr txBox="1"/>
          <p:nvPr>
            <p:ph idx="1" type="body"/>
          </p:nvPr>
        </p:nvSpPr>
        <p:spPr>
          <a:xfrm>
            <a:off x="917575" y="4416425"/>
            <a:ext cx="5046600" cy="4181400"/>
          </a:xfrm>
          <a:prstGeom prst="rect">
            <a:avLst/>
          </a:prstGeom>
        </p:spPr>
        <p:txBody>
          <a:bodyPr anchorCtr="0" anchor="ctr" bIns="46200" lIns="92425" spcFirstLastPara="1" rIns="92425" wrap="square" tIns="46200">
            <a:noAutofit/>
          </a:bodyPr>
          <a:lstStyle/>
          <a:p>
            <a:pPr indent="0" lvl="0" marL="0" rtl="0" algn="l">
              <a:spcBef>
                <a:spcPts val="360"/>
              </a:spcBef>
              <a:spcAft>
                <a:spcPts val="0"/>
              </a:spcAft>
              <a:buNone/>
            </a:pPr>
            <a:r>
              <a:t/>
            </a:r>
            <a:endParaRPr/>
          </a:p>
        </p:txBody>
      </p:sp>
      <p:sp>
        <p:nvSpPr>
          <p:cNvPr id="437" name="Google Shape;437;g1149a7061e2_0_4:notes"/>
          <p:cNvSpPr txBox="1"/>
          <p:nvPr>
            <p:ph idx="12" type="sldNum"/>
          </p:nvPr>
        </p:nvSpPr>
        <p:spPr>
          <a:xfrm>
            <a:off x="3900488" y="8832850"/>
            <a:ext cx="2981400" cy="463500"/>
          </a:xfrm>
          <a:prstGeom prst="rect">
            <a:avLst/>
          </a:prstGeom>
        </p:spPr>
        <p:txBody>
          <a:bodyPr anchorCtr="0" anchor="b" bIns="46200" lIns="92425" spcFirstLastPara="1" rIns="92425" wrap="square" tIns="462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41: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444" name="Google Shape;444;p41: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45" name="Google Shape;445;p41: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1149a7061e2_0_26:notes"/>
          <p:cNvSpPr/>
          <p:nvPr>
            <p:ph idx="2" type="sldImg"/>
          </p:nvPr>
        </p:nvSpPr>
        <p:spPr>
          <a:xfrm>
            <a:off x="1117600" y="698500"/>
            <a:ext cx="4648200" cy="34863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1149a7061e2_0_26:notes"/>
          <p:cNvSpPr txBox="1"/>
          <p:nvPr>
            <p:ph idx="1" type="body"/>
          </p:nvPr>
        </p:nvSpPr>
        <p:spPr>
          <a:xfrm>
            <a:off x="917575" y="4416425"/>
            <a:ext cx="5046600" cy="4181400"/>
          </a:xfrm>
          <a:prstGeom prst="rect">
            <a:avLst/>
          </a:prstGeom>
        </p:spPr>
        <p:txBody>
          <a:bodyPr anchorCtr="0" anchor="ctr" bIns="46200" lIns="92425" spcFirstLastPara="1" rIns="92425" wrap="square" tIns="46200">
            <a:noAutofit/>
          </a:bodyPr>
          <a:lstStyle/>
          <a:p>
            <a:pPr indent="0" lvl="0" marL="0" rtl="0" algn="l">
              <a:spcBef>
                <a:spcPts val="360"/>
              </a:spcBef>
              <a:spcAft>
                <a:spcPts val="0"/>
              </a:spcAft>
              <a:buNone/>
            </a:pPr>
            <a:r>
              <a:t/>
            </a:r>
            <a:endParaRPr/>
          </a:p>
        </p:txBody>
      </p:sp>
      <p:sp>
        <p:nvSpPr>
          <p:cNvPr id="452" name="Google Shape;452;g1149a7061e2_0_26:notes"/>
          <p:cNvSpPr txBox="1"/>
          <p:nvPr>
            <p:ph idx="12" type="sldNum"/>
          </p:nvPr>
        </p:nvSpPr>
        <p:spPr>
          <a:xfrm>
            <a:off x="3900488" y="8832850"/>
            <a:ext cx="2981400" cy="463500"/>
          </a:xfrm>
          <a:prstGeom prst="rect">
            <a:avLst/>
          </a:prstGeom>
        </p:spPr>
        <p:txBody>
          <a:bodyPr anchorCtr="0" anchor="b" bIns="46200" lIns="92425" spcFirstLastPara="1" rIns="92425" wrap="square" tIns="462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39: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58" name="Google Shape;458;p39: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4: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147" name="Google Shape;147;p4: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8" name="Google Shape;148;p4: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40: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64" name="Google Shape;464;p40: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p42: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471" name="Google Shape;471;p42: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72" name="Google Shape;472;p42: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p43: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478" name="Google Shape;478;p43: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79" name="Google Shape;479;p43: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b="1" i="0" lang="en-US" sz="1200">
                <a:solidFill>
                  <a:schemeClr val="dk1"/>
                </a:solidFill>
                <a:latin typeface="Times New Roman"/>
                <a:ea typeface="Times New Roman"/>
                <a:cs typeface="Times New Roman"/>
                <a:sym typeface="Times New Roman"/>
              </a:rPr>
              <a:t>BPF</a:t>
            </a:r>
            <a:r>
              <a:rPr b="0" i="0" lang="en-US" sz="1200">
                <a:solidFill>
                  <a:schemeClr val="dk1"/>
                </a:solidFill>
                <a:latin typeface="Times New Roman"/>
                <a:ea typeface="Times New Roman"/>
                <a:cs typeface="Times New Roman"/>
                <a:sym typeface="Times New Roman"/>
              </a:rPr>
              <a:t> (Berkeley Packet Filters), </a:t>
            </a:r>
            <a:endParaRPr>
              <a:latin typeface="Times New Roman"/>
              <a:ea typeface="Times New Roman"/>
              <a:cs typeface="Times New Roman"/>
              <a:sym typeface="Times New Roman"/>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p44: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486" name="Google Shape;486;p44: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87" name="Google Shape;487;p44: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rPr lang="en-US" u="sng">
                <a:solidFill>
                  <a:schemeClr val="hlink"/>
                </a:solidFill>
                <a:hlinkClick r:id="rId2"/>
              </a:rPr>
              <a:t>https://www.linuxembedded.fr/2019/05/bcc-integration-into-buildroot</a:t>
            </a:r>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5: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4" name="Google Shape;154;p5: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6: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160" name="Google Shape;160;p6: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1" name="Google Shape;161;p6: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7: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168" name="Google Shape;168;p7: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9" name="Google Shape;169;p7: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lnSpc>
                <a:spcPct val="100000"/>
              </a:lnSpc>
              <a:spcBef>
                <a:spcPts val="0"/>
              </a:spcBef>
              <a:spcAft>
                <a:spcPts val="0"/>
              </a:spcAft>
              <a:buSzPts val="1400"/>
              <a:buNone/>
            </a:pPr>
            <a:r>
              <a:t/>
            </a:r>
            <a:endParaRPr>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8:notes"/>
          <p:cNvSpPr txBox="1"/>
          <p:nvPr>
            <p:ph idx="12" type="sldNum"/>
          </p:nvPr>
        </p:nvSpPr>
        <p:spPr>
          <a:xfrm>
            <a:off x="3900488" y="8832850"/>
            <a:ext cx="2981325" cy="463550"/>
          </a:xfrm>
          <a:prstGeom prst="rect">
            <a:avLst/>
          </a:prstGeom>
          <a:noFill/>
          <a:ln>
            <a:noFill/>
          </a:ln>
        </p:spPr>
        <p:txBody>
          <a:bodyPr anchorCtr="0" anchor="b" bIns="46200" lIns="92425" spcFirstLastPara="1" rIns="92425" wrap="square" tIns="46200">
            <a:noAutofit/>
          </a:bodyPr>
          <a:lstStyle/>
          <a:p>
            <a:pPr indent="0" lvl="0" marL="0" rtl="0" algn="r">
              <a:lnSpc>
                <a:spcPct val="100000"/>
              </a:lnSpc>
              <a:spcBef>
                <a:spcPts val="0"/>
              </a:spcBef>
              <a:spcAft>
                <a:spcPts val="0"/>
              </a:spcAft>
              <a:buSzPts val="1200"/>
              <a:buNone/>
            </a:pPr>
            <a:fld id="{00000000-1234-1234-1234-123412341234}" type="slidenum">
              <a:rPr lang="en-US" sz="1200">
                <a:solidFill>
                  <a:schemeClr val="dk1"/>
                </a:solidFill>
                <a:latin typeface="Times New Roman"/>
                <a:ea typeface="Times New Roman"/>
                <a:cs typeface="Times New Roman"/>
                <a:sym typeface="Times New Roman"/>
              </a:rPr>
              <a:t>‹#›</a:t>
            </a:fld>
            <a:endParaRPr sz="1200">
              <a:solidFill>
                <a:schemeClr val="dk1"/>
              </a:solidFill>
              <a:latin typeface="Times New Roman"/>
              <a:ea typeface="Times New Roman"/>
              <a:cs typeface="Times New Roman"/>
              <a:sym typeface="Times New Roman"/>
            </a:endParaRPr>
          </a:p>
        </p:txBody>
      </p:sp>
      <p:sp>
        <p:nvSpPr>
          <p:cNvPr id="175" name="Google Shape;175;p8:notes"/>
          <p:cNvSpPr/>
          <p:nvPr>
            <p:ph idx="2" type="sldImg"/>
          </p:nvPr>
        </p:nvSpPr>
        <p:spPr>
          <a:xfrm>
            <a:off x="1117600" y="698500"/>
            <a:ext cx="4648200" cy="34861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6" name="Google Shape;176;p8:notes"/>
          <p:cNvSpPr txBox="1"/>
          <p:nvPr>
            <p:ph idx="1" type="body"/>
          </p:nvPr>
        </p:nvSpPr>
        <p:spPr>
          <a:xfrm>
            <a:off x="917575" y="4416425"/>
            <a:ext cx="5046663" cy="4181475"/>
          </a:xfrm>
          <a:prstGeom prst="rect">
            <a:avLst/>
          </a:prstGeom>
          <a:noFill/>
          <a:ln>
            <a:noFill/>
          </a:ln>
        </p:spPr>
        <p:txBody>
          <a:bodyPr anchorCtr="0" anchor="ctr" bIns="46200" lIns="92425" spcFirstLastPara="1" rIns="92425" wrap="square" tIns="46200">
            <a:noAutofit/>
          </a:bodyPr>
          <a:lstStyle/>
          <a:p>
            <a:pPr indent="0" lvl="0" marL="0" rtl="0" algn="l">
              <a:spcBef>
                <a:spcPts val="400"/>
              </a:spcBef>
              <a:spcAft>
                <a:spcPts val="0"/>
              </a:spcAft>
              <a:buSzPts val="1100"/>
              <a:buNone/>
            </a:pPr>
            <a:r>
              <a:rPr lang="en-US" sz="1600">
                <a:latin typeface="Lucida Sans"/>
                <a:ea typeface="Lucida Sans"/>
                <a:cs typeface="Lucida Sans"/>
                <a:sym typeface="Lucida Sans"/>
              </a:rPr>
              <a:t>Command Interpreters are powerful for doing many challenging tasks, but require rather a long time to learn.</a:t>
            </a:r>
            <a:endParaRPr sz="1600">
              <a:latin typeface="Lucida Sans"/>
              <a:ea typeface="Lucida Sans"/>
              <a:cs typeface="Lucida Sans"/>
              <a:sym typeface="Lucida Sans"/>
            </a:endParaRPr>
          </a:p>
          <a:p>
            <a:pPr indent="0" lvl="0" marL="0" rtl="0" algn="l">
              <a:spcBef>
                <a:spcPts val="400"/>
              </a:spcBef>
              <a:spcAft>
                <a:spcPts val="0"/>
              </a:spcAft>
              <a:buClr>
                <a:schemeClr val="dk1"/>
              </a:buClr>
              <a:buSzPts val="1100"/>
              <a:buFont typeface="Arial"/>
              <a:buNone/>
            </a:pPr>
            <a:r>
              <a:rPr lang="en-US" sz="1600">
                <a:latin typeface="Lucida Sans"/>
                <a:ea typeface="Lucida Sans"/>
                <a:cs typeface="Lucida Sans"/>
                <a:sym typeface="Lucida Sans"/>
              </a:rPr>
              <a:t>GUIs and Touch-Screen Interfaces make it easy to learn how to perform commonly-needed tasks.</a:t>
            </a:r>
            <a:endParaRPr sz="1600">
              <a:latin typeface="Lucida Sans"/>
              <a:ea typeface="Lucida Sans"/>
              <a:cs typeface="Lucida Sans"/>
              <a:sym typeface="Lucida Sans"/>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9" name="Shape 19"/>
        <p:cNvGrpSpPr/>
        <p:nvPr/>
      </p:nvGrpSpPr>
      <p:grpSpPr>
        <a:xfrm>
          <a:off x="0" y="0"/>
          <a:ext cx="0" cy="0"/>
          <a:chOff x="0" y="0"/>
          <a:chExt cx="0" cy="0"/>
        </a:xfrm>
      </p:grpSpPr>
      <p:sp>
        <p:nvSpPr>
          <p:cNvPr id="20" name="Google Shape;20;p46"/>
          <p:cNvSpPr/>
          <p:nvPr/>
        </p:nvSpPr>
        <p:spPr>
          <a:xfrm>
            <a:off x="-2" y="4664147"/>
            <a:ext cx="9151089" cy="0"/>
          </a:xfrm>
          <a:prstGeom prst="rtTriangle">
            <a:avLst/>
          </a:prstGeom>
          <a:gradFill>
            <a:gsLst>
              <a:gs pos="0">
                <a:srgbClr val="007795"/>
              </a:gs>
              <a:gs pos="55000">
                <a:srgbClr val="47BBE0"/>
              </a:gs>
              <a:gs pos="100000">
                <a:srgbClr val="007795"/>
              </a:gs>
            </a:gsLst>
            <a:lin ang="300000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sp>
        <p:nvSpPr>
          <p:cNvPr id="21" name="Google Shape;21;p46"/>
          <p:cNvSpPr txBox="1"/>
          <p:nvPr>
            <p:ph type="ctrTitle"/>
          </p:nvPr>
        </p:nvSpPr>
        <p:spPr>
          <a:xfrm>
            <a:off x="685800" y="1752601"/>
            <a:ext cx="7772400" cy="1829761"/>
          </a:xfrm>
          <a:prstGeom prst="rect">
            <a:avLst/>
          </a:prstGeom>
          <a:noFill/>
          <a:ln>
            <a:noFill/>
          </a:ln>
        </p:spPr>
        <p:txBody>
          <a:bodyPr anchorCtr="0" anchor="b" bIns="45700" lIns="91425" spcFirstLastPara="1" rIns="91425" wrap="square" tIns="45700">
            <a:normAutofit/>
          </a:bodyPr>
          <a:lstStyle>
            <a:lvl1pPr lvl="0" algn="r">
              <a:lnSpc>
                <a:spcPct val="100000"/>
              </a:lnSpc>
              <a:spcBef>
                <a:spcPts val="0"/>
              </a:spcBef>
              <a:spcAft>
                <a:spcPts val="0"/>
              </a:spcAft>
              <a:buClr>
                <a:schemeClr val="dk2"/>
              </a:buClr>
              <a:buSzPts val="4800"/>
              <a:buFont typeface="Lucida Sans"/>
              <a:buNone/>
              <a:defRPr b="1" sz="48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46"/>
          <p:cNvSpPr txBox="1"/>
          <p:nvPr>
            <p:ph idx="1" type="subTitle"/>
          </p:nvPr>
        </p:nvSpPr>
        <p:spPr>
          <a:xfrm>
            <a:off x="685800" y="3611607"/>
            <a:ext cx="7772400" cy="1199704"/>
          </a:xfrm>
          <a:prstGeom prst="rect">
            <a:avLst/>
          </a:prstGeom>
          <a:noFill/>
          <a:ln>
            <a:noFill/>
          </a:ln>
        </p:spPr>
        <p:txBody>
          <a:bodyPr anchorCtr="0" anchor="t" bIns="45700" lIns="45700" spcFirstLastPara="1" rIns="45700" wrap="square" tIns="45700">
            <a:normAutofit/>
          </a:bodyPr>
          <a:lstStyle>
            <a:lvl1pPr lvl="0" marR="64008" algn="r">
              <a:lnSpc>
                <a:spcPct val="100000"/>
              </a:lnSpc>
              <a:spcBef>
                <a:spcPts val="400"/>
              </a:spcBef>
              <a:spcAft>
                <a:spcPts val="0"/>
              </a:spcAft>
              <a:buSzPts val="1836"/>
              <a:buNone/>
              <a:defRPr>
                <a:solidFill>
                  <a:schemeClr val="dk2"/>
                </a:solidFill>
              </a:defRPr>
            </a:lvl1pPr>
            <a:lvl2pPr lvl="1" algn="ctr">
              <a:lnSpc>
                <a:spcPct val="100000"/>
              </a:lnSpc>
              <a:spcBef>
                <a:spcPts val="324"/>
              </a:spcBef>
              <a:spcAft>
                <a:spcPts val="0"/>
              </a:spcAft>
              <a:buSzPts val="1800"/>
              <a:buNone/>
              <a:defRPr/>
            </a:lvl2pPr>
            <a:lvl3pPr lvl="2" algn="ctr">
              <a:lnSpc>
                <a:spcPct val="100000"/>
              </a:lnSpc>
              <a:spcBef>
                <a:spcPts val="350"/>
              </a:spcBef>
              <a:spcAft>
                <a:spcPts val="0"/>
              </a:spcAft>
              <a:buSzPts val="1800"/>
              <a:buNone/>
              <a:defRPr/>
            </a:lvl3pPr>
            <a:lvl4pPr lvl="3" algn="ctr">
              <a:lnSpc>
                <a:spcPct val="100000"/>
              </a:lnSpc>
              <a:spcBef>
                <a:spcPts val="350"/>
              </a:spcBef>
              <a:spcAft>
                <a:spcPts val="0"/>
              </a:spcAft>
              <a:buSzPts val="1800"/>
              <a:buNone/>
              <a:defRPr/>
            </a:lvl4pPr>
            <a:lvl5pPr lvl="4" algn="ctr">
              <a:lnSpc>
                <a:spcPct val="100000"/>
              </a:lnSpc>
              <a:spcBef>
                <a:spcPts val="350"/>
              </a:spcBef>
              <a:spcAft>
                <a:spcPts val="0"/>
              </a:spcAft>
              <a:buSzPts val="1800"/>
              <a:buNone/>
              <a:defRPr/>
            </a:lvl5pPr>
            <a:lvl6pPr lvl="5" algn="ctr">
              <a:lnSpc>
                <a:spcPct val="100000"/>
              </a:lnSpc>
              <a:spcBef>
                <a:spcPts val="350"/>
              </a:spcBef>
              <a:spcAft>
                <a:spcPts val="0"/>
              </a:spcAft>
              <a:buSzPts val="1800"/>
              <a:buNone/>
              <a:defRPr/>
            </a:lvl6pPr>
            <a:lvl7pPr lvl="6" algn="ctr">
              <a:lnSpc>
                <a:spcPct val="100000"/>
              </a:lnSpc>
              <a:spcBef>
                <a:spcPts val="350"/>
              </a:spcBef>
              <a:spcAft>
                <a:spcPts val="0"/>
              </a:spcAft>
              <a:buSzPts val="1800"/>
              <a:buNone/>
              <a:defRPr/>
            </a:lvl7pPr>
            <a:lvl8pPr lvl="7" algn="ctr">
              <a:lnSpc>
                <a:spcPct val="100000"/>
              </a:lnSpc>
              <a:spcBef>
                <a:spcPts val="350"/>
              </a:spcBef>
              <a:spcAft>
                <a:spcPts val="0"/>
              </a:spcAft>
              <a:buSzPts val="1800"/>
              <a:buNone/>
              <a:defRPr/>
            </a:lvl8pPr>
            <a:lvl9pPr lvl="8" algn="ctr">
              <a:lnSpc>
                <a:spcPct val="100000"/>
              </a:lnSpc>
              <a:spcBef>
                <a:spcPts val="350"/>
              </a:spcBef>
              <a:spcAft>
                <a:spcPts val="0"/>
              </a:spcAft>
              <a:buSzPts val="1800"/>
              <a:buNone/>
              <a:defRPr/>
            </a:lvl9pPr>
          </a:lstStyle>
          <a:p/>
        </p:txBody>
      </p:sp>
      <p:grpSp>
        <p:nvGrpSpPr>
          <p:cNvPr id="23" name="Google Shape;23;p46"/>
          <p:cNvGrpSpPr/>
          <p:nvPr/>
        </p:nvGrpSpPr>
        <p:grpSpPr>
          <a:xfrm>
            <a:off x="-3765" y="4953000"/>
            <a:ext cx="9147765" cy="1912088"/>
            <a:chOff x="-3765" y="4832896"/>
            <a:chExt cx="9147765" cy="2032192"/>
          </a:xfrm>
        </p:grpSpPr>
        <p:sp>
          <p:nvSpPr>
            <p:cNvPr id="24" name="Google Shape;24;p46"/>
            <p:cNvSpPr/>
            <p:nvPr/>
          </p:nvSpPr>
          <p:spPr>
            <a:xfrm>
              <a:off x="1687513" y="4832896"/>
              <a:ext cx="7456487" cy="518816"/>
            </a:xfrm>
            <a:custGeom>
              <a:rect b="b" l="l" r="r" t="t"/>
              <a:pathLst>
                <a:path extrusionOk="0" h="367" w="4697">
                  <a:moveTo>
                    <a:pt x="4697" y="0"/>
                  </a:moveTo>
                  <a:lnTo>
                    <a:pt x="4697" y="367"/>
                  </a:lnTo>
                  <a:lnTo>
                    <a:pt x="0" y="218"/>
                  </a:lnTo>
                  <a:lnTo>
                    <a:pt x="4697" y="0"/>
                  </a:lnTo>
                  <a:close/>
                </a:path>
              </a:pathLst>
            </a:custGeom>
            <a:solidFill>
              <a:srgbClr val="9CCADC">
                <a:alpha val="40000"/>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Verdana"/>
                <a:ea typeface="Verdana"/>
                <a:cs typeface="Verdana"/>
                <a:sym typeface="Verdana"/>
              </a:endParaRPr>
            </a:p>
          </p:txBody>
        </p:sp>
        <p:sp>
          <p:nvSpPr>
            <p:cNvPr id="25" name="Google Shape;25;p46"/>
            <p:cNvSpPr/>
            <p:nvPr/>
          </p:nvSpPr>
          <p:spPr>
            <a:xfrm>
              <a:off x="35443" y="5135526"/>
              <a:ext cx="9108557" cy="838200"/>
            </a:xfrm>
            <a:custGeom>
              <a:rect b="b" l="l" r="r" t="t"/>
              <a:pathLst>
                <a:path extrusionOk="0" h="528" w="5760">
                  <a:moveTo>
                    <a:pt x="0" y="0"/>
                  </a:moveTo>
                  <a:lnTo>
                    <a:pt x="5760" y="0"/>
                  </a:lnTo>
                  <a:lnTo>
                    <a:pt x="5760" y="528"/>
                  </a:lnTo>
                  <a:lnTo>
                    <a:pt x="48" y="0"/>
                  </a:lnTo>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Verdana"/>
                <a:ea typeface="Verdana"/>
                <a:cs typeface="Verdana"/>
                <a:sym typeface="Verdana"/>
              </a:endParaRPr>
            </a:p>
          </p:txBody>
        </p:sp>
        <p:sp>
          <p:nvSpPr>
            <p:cNvPr id="26" name="Google Shape;26;p46"/>
            <p:cNvSpPr/>
            <p:nvPr/>
          </p:nvSpPr>
          <p:spPr>
            <a:xfrm>
              <a:off x="0" y="4883888"/>
              <a:ext cx="9144000" cy="1981200"/>
            </a:xfrm>
            <a:custGeom>
              <a:rect b="b" l="l" r="r" t="t"/>
              <a:pathLst>
                <a:path extrusionOk="0" h="1248" w="5760">
                  <a:moveTo>
                    <a:pt x="0" y="0"/>
                  </a:moveTo>
                  <a:lnTo>
                    <a:pt x="0" y="1248"/>
                  </a:lnTo>
                  <a:lnTo>
                    <a:pt x="5760" y="1248"/>
                  </a:lnTo>
                  <a:lnTo>
                    <a:pt x="5760" y="528"/>
                  </a:lnTo>
                  <a:lnTo>
                    <a:pt x="0" y="0"/>
                  </a:lnTo>
                  <a:close/>
                </a:path>
              </a:pathLst>
            </a:custGeom>
            <a:blipFill rotWithShape="1">
              <a:blip r:embed="rId2">
                <a:alphaModFix amt="50000"/>
              </a:blip>
              <a:tile algn="t" flip="none" tx="0" sx="50000" ty="0" sy="50000"/>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cxnSp>
          <p:nvCxnSpPr>
            <p:cNvPr id="27" name="Google Shape;27;p46"/>
            <p:cNvCxnSpPr/>
            <p:nvPr/>
          </p:nvCxnSpPr>
          <p:spPr>
            <a:xfrm>
              <a:off x="-3765" y="4880373"/>
              <a:ext cx="9147765" cy="839943"/>
            </a:xfrm>
            <a:prstGeom prst="straightConnector1">
              <a:avLst/>
            </a:prstGeom>
            <a:noFill/>
            <a:ln cap="flat" cmpd="sng" w="12050">
              <a:solidFill>
                <a:srgbClr val="93C5D8"/>
              </a:solidFill>
              <a:prstDash val="solid"/>
              <a:miter lim="800000"/>
              <a:headEnd len="sm" w="sm" type="none"/>
              <a:tailEnd len="sm" w="sm" type="none"/>
            </a:ln>
          </p:spPr>
        </p:cxnSp>
      </p:grpSp>
      <p:sp>
        <p:nvSpPr>
          <p:cNvPr id="28" name="Google Shape;28;p46"/>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46"/>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solidFill>
                  <a:srgbClr val="E7F0F4"/>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6"/>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0" name="Shape 90"/>
        <p:cNvGrpSpPr/>
        <p:nvPr/>
      </p:nvGrpSpPr>
      <p:grpSpPr>
        <a:xfrm>
          <a:off x="0" y="0"/>
          <a:ext cx="0" cy="0"/>
          <a:chOff x="0" y="0"/>
          <a:chExt cx="0" cy="0"/>
        </a:xfrm>
      </p:grpSpPr>
      <p:sp>
        <p:nvSpPr>
          <p:cNvPr id="91" name="Google Shape;91;p5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57"/>
          <p:cNvSpPr txBox="1"/>
          <p:nvPr>
            <p:ph idx="1" type="body"/>
          </p:nvPr>
        </p:nvSpPr>
        <p:spPr>
          <a:xfrm rot="5400000">
            <a:off x="2378965" y="-440435"/>
            <a:ext cx="4386071" cy="8229600"/>
          </a:xfrm>
          <a:prstGeom prst="rect">
            <a:avLst/>
          </a:prstGeom>
          <a:noFill/>
          <a:ln>
            <a:noFill/>
          </a:ln>
        </p:spPr>
        <p:txBody>
          <a:bodyPr anchorCtr="0" anchor="t" bIns="45700" lIns="91425" spcFirstLastPara="1" rIns="91425" wrap="square" tIns="45700">
            <a:normAutofit/>
          </a:bodyPr>
          <a:lstStyle>
            <a:lvl1pPr indent="-306324" lvl="0" marL="457200" algn="l">
              <a:lnSpc>
                <a:spcPct val="100000"/>
              </a:lnSpc>
              <a:spcBef>
                <a:spcPts val="400"/>
              </a:spcBef>
              <a:spcAft>
                <a:spcPts val="0"/>
              </a:spcAft>
              <a:buSzPts val="1224"/>
              <a:buChar char="?"/>
              <a:defRPr/>
            </a:lvl1pPr>
            <a:lvl2pPr indent="-342900" lvl="1" marL="914400" algn="l">
              <a:lnSpc>
                <a:spcPct val="100000"/>
              </a:lnSpc>
              <a:spcBef>
                <a:spcPts val="324"/>
              </a:spcBef>
              <a:spcAft>
                <a:spcPts val="0"/>
              </a:spcAft>
              <a:buSzPts val="1800"/>
              <a:buChar char="◦"/>
              <a:defRPr/>
            </a:lvl2pPr>
            <a:lvl3pPr indent="-342900" lvl="2" marL="1371600" algn="l">
              <a:lnSpc>
                <a:spcPct val="100000"/>
              </a:lnSpc>
              <a:spcBef>
                <a:spcPts val="350"/>
              </a:spcBef>
              <a:spcAft>
                <a:spcPts val="0"/>
              </a:spcAft>
              <a:buSzPts val="1800"/>
              <a:buChar char="●"/>
              <a:defRPr/>
            </a:lvl3pPr>
            <a:lvl4pPr indent="-342900" lvl="3" marL="1828800" algn="l">
              <a:lnSpc>
                <a:spcPct val="100000"/>
              </a:lnSpc>
              <a:spcBef>
                <a:spcPts val="350"/>
              </a:spcBef>
              <a:spcAft>
                <a:spcPts val="0"/>
              </a:spcAft>
              <a:buSzPts val="1800"/>
              <a:buChar char="●"/>
              <a:defRPr/>
            </a:lvl4pPr>
            <a:lvl5pPr indent="-342900" lvl="4" marL="2286000" algn="l">
              <a:lnSpc>
                <a:spcPct val="100000"/>
              </a:lnSpc>
              <a:spcBef>
                <a:spcPts val="350"/>
              </a:spcBef>
              <a:spcAft>
                <a:spcPts val="0"/>
              </a:spcAft>
              <a:buSzPts val="1800"/>
              <a:buChar char="●"/>
              <a:defRPr/>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93" name="Google Shape;93;p57"/>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57"/>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57"/>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6" name="Shape 96"/>
        <p:cNvGrpSpPr/>
        <p:nvPr/>
      </p:nvGrpSpPr>
      <p:grpSpPr>
        <a:xfrm>
          <a:off x="0" y="0"/>
          <a:ext cx="0" cy="0"/>
          <a:chOff x="0" y="0"/>
          <a:chExt cx="0" cy="0"/>
        </a:xfrm>
      </p:grpSpPr>
      <p:sp>
        <p:nvSpPr>
          <p:cNvPr id="97" name="Google Shape;97;p58"/>
          <p:cNvSpPr txBox="1"/>
          <p:nvPr>
            <p:ph type="title"/>
          </p:nvPr>
        </p:nvSpPr>
        <p:spPr>
          <a:xfrm rot="5400000">
            <a:off x="4936367" y="2182286"/>
            <a:ext cx="5592761" cy="177747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58"/>
          <p:cNvSpPr txBox="1"/>
          <p:nvPr>
            <p:ph idx="1" type="body"/>
          </p:nvPr>
        </p:nvSpPr>
        <p:spPr>
          <a:xfrm rot="5400000">
            <a:off x="823120" y="-91279"/>
            <a:ext cx="5592760" cy="6324600"/>
          </a:xfrm>
          <a:prstGeom prst="rect">
            <a:avLst/>
          </a:prstGeom>
          <a:noFill/>
          <a:ln>
            <a:noFill/>
          </a:ln>
        </p:spPr>
        <p:txBody>
          <a:bodyPr anchorCtr="0" anchor="t" bIns="45700" lIns="91425" spcFirstLastPara="1" rIns="91425" wrap="square" tIns="45700">
            <a:normAutofit/>
          </a:bodyPr>
          <a:lstStyle>
            <a:lvl1pPr indent="-306324" lvl="0" marL="457200" algn="l">
              <a:lnSpc>
                <a:spcPct val="100000"/>
              </a:lnSpc>
              <a:spcBef>
                <a:spcPts val="400"/>
              </a:spcBef>
              <a:spcAft>
                <a:spcPts val="0"/>
              </a:spcAft>
              <a:buSzPts val="1224"/>
              <a:buChar char="?"/>
              <a:defRPr/>
            </a:lvl1pPr>
            <a:lvl2pPr indent="-342900" lvl="1" marL="914400" algn="l">
              <a:lnSpc>
                <a:spcPct val="100000"/>
              </a:lnSpc>
              <a:spcBef>
                <a:spcPts val="324"/>
              </a:spcBef>
              <a:spcAft>
                <a:spcPts val="0"/>
              </a:spcAft>
              <a:buSzPts val="1800"/>
              <a:buChar char="◦"/>
              <a:defRPr/>
            </a:lvl2pPr>
            <a:lvl3pPr indent="-342900" lvl="2" marL="1371600" algn="l">
              <a:lnSpc>
                <a:spcPct val="100000"/>
              </a:lnSpc>
              <a:spcBef>
                <a:spcPts val="350"/>
              </a:spcBef>
              <a:spcAft>
                <a:spcPts val="0"/>
              </a:spcAft>
              <a:buSzPts val="1800"/>
              <a:buChar char="●"/>
              <a:defRPr/>
            </a:lvl3pPr>
            <a:lvl4pPr indent="-342900" lvl="3" marL="1828800" algn="l">
              <a:lnSpc>
                <a:spcPct val="100000"/>
              </a:lnSpc>
              <a:spcBef>
                <a:spcPts val="350"/>
              </a:spcBef>
              <a:spcAft>
                <a:spcPts val="0"/>
              </a:spcAft>
              <a:buSzPts val="1800"/>
              <a:buChar char="●"/>
              <a:defRPr/>
            </a:lvl4pPr>
            <a:lvl5pPr indent="-342900" lvl="4" marL="2286000" algn="l">
              <a:lnSpc>
                <a:spcPct val="100000"/>
              </a:lnSpc>
              <a:spcBef>
                <a:spcPts val="350"/>
              </a:spcBef>
              <a:spcAft>
                <a:spcPts val="0"/>
              </a:spcAft>
              <a:buSzPts val="1800"/>
              <a:buChar char="●"/>
              <a:defRPr/>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99" name="Google Shape;99;p58"/>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58"/>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58"/>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rgbClr val="B1B1B1"/>
            </a:gs>
            <a:gs pos="40000">
              <a:srgbClr val="9E9E9E"/>
            </a:gs>
            <a:gs pos="100000">
              <a:schemeClr val="dk1"/>
            </a:gs>
          </a:gsLst>
          <a:path path="circle">
            <a:fillToRect b="100%" l="100%"/>
          </a:path>
          <a:tileRect r="-100%" t="-100%"/>
        </a:gradFill>
      </p:bgPr>
    </p:bg>
    <p:spTree>
      <p:nvGrpSpPr>
        <p:cNvPr id="112" name="Shape 112"/>
        <p:cNvGrpSpPr/>
        <p:nvPr/>
      </p:nvGrpSpPr>
      <p:grpSpPr>
        <a:xfrm>
          <a:off x="0" y="0"/>
          <a:ext cx="0" cy="0"/>
          <a:chOff x="0" y="0"/>
          <a:chExt cx="0" cy="0"/>
        </a:xfrm>
      </p:grpSpPr>
      <p:sp>
        <p:nvSpPr>
          <p:cNvPr id="113" name="Google Shape;113;p50"/>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p50"/>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50"/>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
        <p:nvSpPr>
          <p:cNvPr id="116" name="Google Shape;116;p5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 name="Shape 31"/>
        <p:cNvGrpSpPr/>
        <p:nvPr/>
      </p:nvGrpSpPr>
      <p:grpSpPr>
        <a:xfrm>
          <a:off x="0" y="0"/>
          <a:ext cx="0" cy="0"/>
          <a:chOff x="0" y="0"/>
          <a:chExt cx="0" cy="0"/>
        </a:xfrm>
      </p:grpSpPr>
      <p:sp>
        <p:nvSpPr>
          <p:cNvPr id="32" name="Google Shape;32;p47"/>
          <p:cNvSpPr txBox="1"/>
          <p:nvPr>
            <p:ph idx="1" type="body"/>
          </p:nvPr>
        </p:nvSpPr>
        <p:spPr>
          <a:xfrm>
            <a:off x="457200" y="1481328"/>
            <a:ext cx="8229600" cy="4525963"/>
          </a:xfrm>
          <a:prstGeom prst="rect">
            <a:avLst/>
          </a:prstGeom>
          <a:noFill/>
          <a:ln>
            <a:noFill/>
          </a:ln>
        </p:spPr>
        <p:txBody>
          <a:bodyPr anchorCtr="0" anchor="t" bIns="45700" lIns="91425" spcFirstLastPara="1" rIns="91425" wrap="square" tIns="45700">
            <a:normAutofit/>
          </a:bodyPr>
          <a:lstStyle>
            <a:lvl1pPr indent="-306324" lvl="0" marL="457200" algn="l">
              <a:lnSpc>
                <a:spcPct val="100000"/>
              </a:lnSpc>
              <a:spcBef>
                <a:spcPts val="400"/>
              </a:spcBef>
              <a:spcAft>
                <a:spcPts val="0"/>
              </a:spcAft>
              <a:buSzPts val="1224"/>
              <a:buChar char="?"/>
              <a:defRPr/>
            </a:lvl1pPr>
            <a:lvl2pPr indent="-342900" lvl="1" marL="914400" algn="l">
              <a:lnSpc>
                <a:spcPct val="100000"/>
              </a:lnSpc>
              <a:spcBef>
                <a:spcPts val="324"/>
              </a:spcBef>
              <a:spcAft>
                <a:spcPts val="0"/>
              </a:spcAft>
              <a:buSzPts val="1800"/>
              <a:buChar char="◦"/>
              <a:defRPr/>
            </a:lvl2pPr>
            <a:lvl3pPr indent="-342900" lvl="2" marL="1371600" algn="l">
              <a:lnSpc>
                <a:spcPct val="100000"/>
              </a:lnSpc>
              <a:spcBef>
                <a:spcPts val="350"/>
              </a:spcBef>
              <a:spcAft>
                <a:spcPts val="0"/>
              </a:spcAft>
              <a:buSzPts val="1800"/>
              <a:buChar char="●"/>
              <a:defRPr/>
            </a:lvl3pPr>
            <a:lvl4pPr indent="-342900" lvl="3" marL="1828800" algn="l">
              <a:lnSpc>
                <a:spcPct val="100000"/>
              </a:lnSpc>
              <a:spcBef>
                <a:spcPts val="350"/>
              </a:spcBef>
              <a:spcAft>
                <a:spcPts val="0"/>
              </a:spcAft>
              <a:buSzPts val="1800"/>
              <a:buChar char="●"/>
              <a:defRPr/>
            </a:lvl4pPr>
            <a:lvl5pPr indent="-342900" lvl="4" marL="2286000" algn="l">
              <a:lnSpc>
                <a:spcPct val="100000"/>
              </a:lnSpc>
              <a:spcBef>
                <a:spcPts val="350"/>
              </a:spcBef>
              <a:spcAft>
                <a:spcPts val="0"/>
              </a:spcAft>
              <a:buSzPts val="1800"/>
              <a:buChar char="●"/>
              <a:defRPr/>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33" name="Google Shape;33;p47"/>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47"/>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47"/>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
        <p:nvSpPr>
          <p:cNvPr id="36" name="Google Shape;36;p4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7" name="Shape 37"/>
        <p:cNvGrpSpPr/>
        <p:nvPr/>
      </p:nvGrpSpPr>
      <p:grpSpPr>
        <a:xfrm>
          <a:off x="0" y="0"/>
          <a:ext cx="0" cy="0"/>
          <a:chOff x="0" y="0"/>
          <a:chExt cx="0" cy="0"/>
        </a:xfrm>
      </p:grpSpPr>
      <p:sp>
        <p:nvSpPr>
          <p:cNvPr id="38" name="Google Shape;38;p51"/>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51"/>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51"/>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B1B1B1"/>
            </a:gs>
            <a:gs pos="40000">
              <a:srgbClr val="9E9E9E"/>
            </a:gs>
            <a:gs pos="100000">
              <a:schemeClr val="dk1"/>
            </a:gs>
          </a:gsLst>
          <a:path path="circle">
            <a:fillToRect b="100%" l="100%"/>
          </a:path>
          <a:tileRect r="-100%" t="-100%"/>
        </a:gradFill>
      </p:bgPr>
    </p:bg>
    <p:spTree>
      <p:nvGrpSpPr>
        <p:cNvPr id="41" name="Shape 41"/>
        <p:cNvGrpSpPr/>
        <p:nvPr/>
      </p:nvGrpSpPr>
      <p:grpSpPr>
        <a:xfrm>
          <a:off x="0" y="0"/>
          <a:ext cx="0" cy="0"/>
          <a:chOff x="0" y="0"/>
          <a:chExt cx="0" cy="0"/>
        </a:xfrm>
      </p:grpSpPr>
      <p:sp>
        <p:nvSpPr>
          <p:cNvPr id="42" name="Google Shape;42;p52"/>
          <p:cNvSpPr txBox="1"/>
          <p:nvPr>
            <p:ph type="title"/>
          </p:nvPr>
        </p:nvSpPr>
        <p:spPr>
          <a:xfrm>
            <a:off x="722376" y="1059712"/>
            <a:ext cx="7772400" cy="1828800"/>
          </a:xfrm>
          <a:prstGeom prst="rect">
            <a:avLst/>
          </a:prstGeom>
          <a:noFill/>
          <a:ln>
            <a:noFill/>
          </a:ln>
        </p:spPr>
        <p:txBody>
          <a:bodyPr anchorCtr="0" anchor="b" bIns="45700" lIns="91425" spcFirstLastPara="1" rIns="91425" wrap="square" tIns="45700">
            <a:normAutofit/>
          </a:bodyPr>
          <a:lstStyle>
            <a:lvl1pPr lvl="0" algn="r">
              <a:lnSpc>
                <a:spcPct val="100000"/>
              </a:lnSpc>
              <a:spcBef>
                <a:spcPts val="0"/>
              </a:spcBef>
              <a:spcAft>
                <a:spcPts val="0"/>
              </a:spcAft>
              <a:buClr>
                <a:schemeClr val="lt2"/>
              </a:buClr>
              <a:buSzPts val="4800"/>
              <a:buFont typeface="Lucida Sans"/>
              <a:buNone/>
              <a:defRPr b="1" sz="48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52"/>
          <p:cNvSpPr txBox="1"/>
          <p:nvPr>
            <p:ph idx="1" type="body"/>
          </p:nvPr>
        </p:nvSpPr>
        <p:spPr>
          <a:xfrm>
            <a:off x="3922713" y="2931712"/>
            <a:ext cx="4572000" cy="1454888"/>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400"/>
              </a:spcBef>
              <a:spcAft>
                <a:spcPts val="0"/>
              </a:spcAft>
              <a:buSzPts val="1564"/>
              <a:buNone/>
              <a:defRPr sz="2300">
                <a:solidFill>
                  <a:schemeClr val="lt1"/>
                </a:solidFill>
              </a:defRPr>
            </a:lvl1pPr>
            <a:lvl2pPr indent="-228600" lvl="1" marL="914400" algn="l">
              <a:lnSpc>
                <a:spcPct val="100000"/>
              </a:lnSpc>
              <a:spcBef>
                <a:spcPts val="324"/>
              </a:spcBef>
              <a:spcAft>
                <a:spcPts val="0"/>
              </a:spcAft>
              <a:buSzPts val="1800"/>
              <a:buNone/>
              <a:defRPr sz="1800">
                <a:solidFill>
                  <a:schemeClr val="lt1"/>
                </a:solidFill>
              </a:defRPr>
            </a:lvl2pPr>
            <a:lvl3pPr indent="-228600" lvl="2" marL="1371600" algn="l">
              <a:lnSpc>
                <a:spcPct val="100000"/>
              </a:lnSpc>
              <a:spcBef>
                <a:spcPts val="350"/>
              </a:spcBef>
              <a:spcAft>
                <a:spcPts val="0"/>
              </a:spcAft>
              <a:buSzPts val="1600"/>
              <a:buNone/>
              <a:defRPr sz="1600">
                <a:solidFill>
                  <a:schemeClr val="lt1"/>
                </a:solidFill>
              </a:defRPr>
            </a:lvl3pPr>
            <a:lvl4pPr indent="-228600" lvl="3" marL="1828800" algn="l">
              <a:lnSpc>
                <a:spcPct val="100000"/>
              </a:lnSpc>
              <a:spcBef>
                <a:spcPts val="350"/>
              </a:spcBef>
              <a:spcAft>
                <a:spcPts val="0"/>
              </a:spcAft>
              <a:buSzPts val="1400"/>
              <a:buNone/>
              <a:defRPr sz="1400">
                <a:solidFill>
                  <a:schemeClr val="lt1"/>
                </a:solidFill>
              </a:defRPr>
            </a:lvl4pPr>
            <a:lvl5pPr indent="-228600" lvl="4" marL="2286000" algn="l">
              <a:lnSpc>
                <a:spcPct val="100000"/>
              </a:lnSpc>
              <a:spcBef>
                <a:spcPts val="350"/>
              </a:spcBef>
              <a:spcAft>
                <a:spcPts val="0"/>
              </a:spcAft>
              <a:buSzPts val="1400"/>
              <a:buNone/>
              <a:defRPr sz="1400">
                <a:solidFill>
                  <a:schemeClr val="lt1"/>
                </a:solidFill>
              </a:defRPr>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44" name="Google Shape;44;p52"/>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52"/>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52"/>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
        <p:nvSpPr>
          <p:cNvPr id="47" name="Google Shape;47;p52"/>
          <p:cNvSpPr/>
          <p:nvPr/>
        </p:nvSpPr>
        <p:spPr>
          <a:xfrm>
            <a:off x="3636680" y="3005472"/>
            <a:ext cx="182880" cy="228600"/>
          </a:xfrm>
          <a:prstGeom prst="chevron">
            <a:avLst>
              <a:gd fmla="val 50000" name="adj"/>
            </a:avLst>
          </a:prstGeom>
          <a:gradFill>
            <a:gsLst>
              <a:gs pos="0">
                <a:srgbClr val="1488A5"/>
              </a:gs>
              <a:gs pos="72000">
                <a:srgbClr val="4DB7DA"/>
              </a:gs>
              <a:gs pos="100000">
                <a:srgbClr val="7CC2DD"/>
              </a:gs>
            </a:gsLst>
            <a:lin ang="16200000" scaled="0"/>
          </a:gradFill>
          <a:ln cap="rnd" cmpd="sng" w="9525">
            <a:solidFill>
              <a:srgbClr val="20768B"/>
            </a:solidFill>
            <a:prstDash val="solid"/>
            <a:round/>
            <a:headEnd len="sm" w="sm" type="none"/>
            <a:tailEnd len="sm" w="sm" type="none"/>
          </a:ln>
          <a:effectLst>
            <a:outerShdw blurRad="50800" dir="5400000" dist="25400">
              <a:srgbClr val="000000">
                <a:alpha val="4549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sp>
        <p:nvSpPr>
          <p:cNvPr id="48" name="Google Shape;48;p52"/>
          <p:cNvSpPr/>
          <p:nvPr/>
        </p:nvSpPr>
        <p:spPr>
          <a:xfrm>
            <a:off x="3450264" y="3005472"/>
            <a:ext cx="182880" cy="228600"/>
          </a:xfrm>
          <a:prstGeom prst="chevron">
            <a:avLst>
              <a:gd fmla="val 50000" name="adj"/>
            </a:avLst>
          </a:prstGeom>
          <a:gradFill>
            <a:gsLst>
              <a:gs pos="0">
                <a:srgbClr val="1488A5"/>
              </a:gs>
              <a:gs pos="72000">
                <a:srgbClr val="4DB7DA"/>
              </a:gs>
              <a:gs pos="100000">
                <a:srgbClr val="7CC2DD"/>
              </a:gs>
            </a:gsLst>
            <a:lin ang="16200000" scaled="0"/>
          </a:gradFill>
          <a:ln cap="rnd" cmpd="sng" w="9525">
            <a:solidFill>
              <a:srgbClr val="20768B"/>
            </a:solidFill>
            <a:prstDash val="solid"/>
            <a:round/>
            <a:headEnd len="sm" w="sm" type="none"/>
            <a:tailEnd len="sm" w="sm" type="none"/>
          </a:ln>
          <a:effectLst>
            <a:outerShdw blurRad="50800" dir="5400000" dist="25400">
              <a:srgbClr val="000000">
                <a:alpha val="4549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bg>
      <p:bgPr>
        <a:gradFill>
          <a:gsLst>
            <a:gs pos="0">
              <a:srgbClr val="B1B1B1"/>
            </a:gs>
            <a:gs pos="40000">
              <a:srgbClr val="9E9E9E"/>
            </a:gs>
            <a:gs pos="100000">
              <a:schemeClr val="dk1"/>
            </a:gs>
          </a:gsLst>
          <a:path path="circle">
            <a:fillToRect b="100%" l="100%"/>
          </a:path>
          <a:tileRect r="-100%" t="-100%"/>
        </a:gradFill>
      </p:bgPr>
    </p:bg>
    <p:spTree>
      <p:nvGrpSpPr>
        <p:cNvPr id="49" name="Shape 49"/>
        <p:cNvGrpSpPr/>
        <p:nvPr/>
      </p:nvGrpSpPr>
      <p:grpSpPr>
        <a:xfrm>
          <a:off x="0" y="0"/>
          <a:ext cx="0" cy="0"/>
          <a:chOff x="0" y="0"/>
          <a:chExt cx="0" cy="0"/>
        </a:xfrm>
      </p:grpSpPr>
      <p:sp>
        <p:nvSpPr>
          <p:cNvPr id="50" name="Google Shape;50;p53"/>
          <p:cNvSpPr txBox="1"/>
          <p:nvPr>
            <p:ph idx="1" type="body"/>
          </p:nvPr>
        </p:nvSpPr>
        <p:spPr>
          <a:xfrm>
            <a:off x="457200" y="1481328"/>
            <a:ext cx="4038600" cy="4525963"/>
          </a:xfrm>
          <a:prstGeom prst="rect">
            <a:avLst/>
          </a:prstGeom>
          <a:noFill/>
          <a:ln>
            <a:noFill/>
          </a:ln>
        </p:spPr>
        <p:txBody>
          <a:bodyPr anchorCtr="0" anchor="t" bIns="45700" lIns="91425" spcFirstLastPara="1" rIns="91425" wrap="square" tIns="45700">
            <a:normAutofit/>
          </a:bodyPr>
          <a:lstStyle>
            <a:lvl1pPr indent="-349504" lvl="0" marL="457200" algn="l">
              <a:lnSpc>
                <a:spcPct val="100000"/>
              </a:lnSpc>
              <a:spcBef>
                <a:spcPts val="400"/>
              </a:spcBef>
              <a:spcAft>
                <a:spcPts val="0"/>
              </a:spcAft>
              <a:buSzPts val="1904"/>
              <a:buChar char="?"/>
              <a:defRPr sz="2800"/>
            </a:lvl1pPr>
            <a:lvl2pPr indent="-381000" lvl="1" marL="914400" algn="l">
              <a:lnSpc>
                <a:spcPct val="100000"/>
              </a:lnSpc>
              <a:spcBef>
                <a:spcPts val="324"/>
              </a:spcBef>
              <a:spcAft>
                <a:spcPts val="0"/>
              </a:spcAft>
              <a:buSzPts val="2400"/>
              <a:buChar char="◦"/>
              <a:defRPr sz="2400"/>
            </a:lvl2pPr>
            <a:lvl3pPr indent="-355600" lvl="2" marL="1371600" algn="l">
              <a:lnSpc>
                <a:spcPct val="100000"/>
              </a:lnSpc>
              <a:spcBef>
                <a:spcPts val="350"/>
              </a:spcBef>
              <a:spcAft>
                <a:spcPts val="0"/>
              </a:spcAft>
              <a:buSzPts val="2000"/>
              <a:buChar char="●"/>
              <a:defRPr sz="2000"/>
            </a:lvl3pPr>
            <a:lvl4pPr indent="-342900" lvl="3" marL="1828800" algn="l">
              <a:lnSpc>
                <a:spcPct val="100000"/>
              </a:lnSpc>
              <a:spcBef>
                <a:spcPts val="350"/>
              </a:spcBef>
              <a:spcAft>
                <a:spcPts val="0"/>
              </a:spcAft>
              <a:buSzPts val="1800"/>
              <a:buChar char="●"/>
              <a:defRPr sz="1800"/>
            </a:lvl4pPr>
            <a:lvl5pPr indent="-342900" lvl="4" marL="2286000" algn="l">
              <a:lnSpc>
                <a:spcPct val="100000"/>
              </a:lnSpc>
              <a:spcBef>
                <a:spcPts val="350"/>
              </a:spcBef>
              <a:spcAft>
                <a:spcPts val="0"/>
              </a:spcAft>
              <a:buSzPts val="1800"/>
              <a:buChar char="●"/>
              <a:defRPr sz="1800"/>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51" name="Google Shape;51;p53"/>
          <p:cNvSpPr txBox="1"/>
          <p:nvPr>
            <p:ph idx="2" type="body"/>
          </p:nvPr>
        </p:nvSpPr>
        <p:spPr>
          <a:xfrm>
            <a:off x="4648200" y="1481328"/>
            <a:ext cx="4038600" cy="4525963"/>
          </a:xfrm>
          <a:prstGeom prst="rect">
            <a:avLst/>
          </a:prstGeom>
          <a:noFill/>
          <a:ln>
            <a:noFill/>
          </a:ln>
        </p:spPr>
        <p:txBody>
          <a:bodyPr anchorCtr="0" anchor="t" bIns="45700" lIns="91425" spcFirstLastPara="1" rIns="91425" wrap="square" tIns="45700">
            <a:normAutofit/>
          </a:bodyPr>
          <a:lstStyle>
            <a:lvl1pPr indent="-349504" lvl="0" marL="457200" algn="l">
              <a:lnSpc>
                <a:spcPct val="100000"/>
              </a:lnSpc>
              <a:spcBef>
                <a:spcPts val="400"/>
              </a:spcBef>
              <a:spcAft>
                <a:spcPts val="0"/>
              </a:spcAft>
              <a:buSzPts val="1904"/>
              <a:buChar char="?"/>
              <a:defRPr sz="2800"/>
            </a:lvl1pPr>
            <a:lvl2pPr indent="-381000" lvl="1" marL="914400" algn="l">
              <a:lnSpc>
                <a:spcPct val="100000"/>
              </a:lnSpc>
              <a:spcBef>
                <a:spcPts val="324"/>
              </a:spcBef>
              <a:spcAft>
                <a:spcPts val="0"/>
              </a:spcAft>
              <a:buSzPts val="2400"/>
              <a:buChar char="◦"/>
              <a:defRPr sz="2400"/>
            </a:lvl2pPr>
            <a:lvl3pPr indent="-355600" lvl="2" marL="1371600" algn="l">
              <a:lnSpc>
                <a:spcPct val="100000"/>
              </a:lnSpc>
              <a:spcBef>
                <a:spcPts val="350"/>
              </a:spcBef>
              <a:spcAft>
                <a:spcPts val="0"/>
              </a:spcAft>
              <a:buSzPts val="2000"/>
              <a:buChar char="●"/>
              <a:defRPr sz="2000"/>
            </a:lvl3pPr>
            <a:lvl4pPr indent="-342900" lvl="3" marL="1828800" algn="l">
              <a:lnSpc>
                <a:spcPct val="100000"/>
              </a:lnSpc>
              <a:spcBef>
                <a:spcPts val="350"/>
              </a:spcBef>
              <a:spcAft>
                <a:spcPts val="0"/>
              </a:spcAft>
              <a:buSzPts val="1800"/>
              <a:buChar char="●"/>
              <a:defRPr sz="1800"/>
            </a:lvl4pPr>
            <a:lvl5pPr indent="-342900" lvl="4" marL="2286000" algn="l">
              <a:lnSpc>
                <a:spcPct val="100000"/>
              </a:lnSpc>
              <a:spcBef>
                <a:spcPts val="350"/>
              </a:spcBef>
              <a:spcAft>
                <a:spcPts val="0"/>
              </a:spcAft>
              <a:buSzPts val="1800"/>
              <a:buChar char="●"/>
              <a:defRPr sz="1800"/>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52" name="Google Shape;52;p53"/>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53"/>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53"/>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
        <p:nvSpPr>
          <p:cNvPr id="55" name="Google Shape;55;p5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showMasterSp="0" type="twoTxTwoObj">
  <p:cSld name="TWO_OBJECTS_WITH_TEXT">
    <p:bg>
      <p:bgPr>
        <a:blipFill rotWithShape="1">
          <a:blip r:embed="rId2">
            <a:alphaModFix/>
          </a:blip>
          <a:tile algn="tl" flip="none" tx="0" sx="50000" ty="0" sy="50000"/>
        </a:blipFill>
      </p:bgPr>
    </p:bg>
    <p:spTree>
      <p:nvGrpSpPr>
        <p:cNvPr id="56" name="Shape 56"/>
        <p:cNvGrpSpPr/>
        <p:nvPr/>
      </p:nvGrpSpPr>
      <p:grpSpPr>
        <a:xfrm>
          <a:off x="0" y="0"/>
          <a:ext cx="0" cy="0"/>
          <a:chOff x="0" y="0"/>
          <a:chExt cx="0" cy="0"/>
        </a:xfrm>
      </p:grpSpPr>
      <p:sp>
        <p:nvSpPr>
          <p:cNvPr id="57" name="Google Shape;57;p54"/>
          <p:cNvSpPr txBox="1"/>
          <p:nvPr>
            <p:ph type="title"/>
          </p:nvPr>
        </p:nvSpPr>
        <p:spPr>
          <a:xfrm>
            <a:off x="457200" y="273050"/>
            <a:ext cx="8229600" cy="11430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dk2"/>
              </a:buClr>
              <a:buSzPts val="4100"/>
              <a:buFont typeface="Lucida Sans"/>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54"/>
          <p:cNvSpPr txBox="1"/>
          <p:nvPr>
            <p:ph idx="1" type="body"/>
          </p:nvPr>
        </p:nvSpPr>
        <p:spPr>
          <a:xfrm>
            <a:off x="457200" y="5410200"/>
            <a:ext cx="4040188" cy="762000"/>
          </a:xfrm>
          <a:prstGeom prst="rect">
            <a:avLst/>
          </a:prstGeom>
          <a:solidFill>
            <a:schemeClr val="accent1"/>
          </a:solidFill>
          <a:ln cap="flat" cmpd="sng" w="9650">
            <a:solidFill>
              <a:schemeClr val="accent1"/>
            </a:solidFill>
            <a:prstDash val="solid"/>
            <a:miter lim="800000"/>
            <a:headEnd len="sm" w="sm" type="none"/>
            <a:tailEnd len="sm" w="sm" type="none"/>
          </a:ln>
        </p:spPr>
        <p:txBody>
          <a:bodyPr anchorCtr="0" anchor="ctr" bIns="45700" lIns="182875" spcFirstLastPara="1" rIns="91425" wrap="square" tIns="45700">
            <a:normAutofit/>
          </a:bodyPr>
          <a:lstStyle>
            <a:lvl1pPr indent="-228600" lvl="0" marL="457200" algn="l">
              <a:lnSpc>
                <a:spcPct val="100000"/>
              </a:lnSpc>
              <a:spcBef>
                <a:spcPts val="400"/>
              </a:spcBef>
              <a:spcAft>
                <a:spcPts val="0"/>
              </a:spcAft>
              <a:buSzPts val="1632"/>
              <a:buNone/>
              <a:defRPr b="0" sz="2400">
                <a:solidFill>
                  <a:schemeClr val="lt1"/>
                </a:solidFill>
              </a:defRPr>
            </a:lvl1pPr>
            <a:lvl2pPr indent="-228600" lvl="1" marL="914400" algn="l">
              <a:lnSpc>
                <a:spcPct val="100000"/>
              </a:lnSpc>
              <a:spcBef>
                <a:spcPts val="324"/>
              </a:spcBef>
              <a:spcAft>
                <a:spcPts val="0"/>
              </a:spcAft>
              <a:buSzPts val="2000"/>
              <a:buNone/>
              <a:defRPr b="1" sz="2000"/>
            </a:lvl2pPr>
            <a:lvl3pPr indent="-228600" lvl="2" marL="1371600" algn="l">
              <a:lnSpc>
                <a:spcPct val="100000"/>
              </a:lnSpc>
              <a:spcBef>
                <a:spcPts val="350"/>
              </a:spcBef>
              <a:spcAft>
                <a:spcPts val="0"/>
              </a:spcAft>
              <a:buSzPts val="1800"/>
              <a:buNone/>
              <a:defRPr b="1" sz="1800"/>
            </a:lvl3pPr>
            <a:lvl4pPr indent="-228600" lvl="3" marL="1828800" algn="l">
              <a:lnSpc>
                <a:spcPct val="100000"/>
              </a:lnSpc>
              <a:spcBef>
                <a:spcPts val="350"/>
              </a:spcBef>
              <a:spcAft>
                <a:spcPts val="0"/>
              </a:spcAft>
              <a:buSzPts val="1600"/>
              <a:buNone/>
              <a:defRPr b="1" sz="1600"/>
            </a:lvl4pPr>
            <a:lvl5pPr indent="-228600" lvl="4" marL="2286000" algn="l">
              <a:lnSpc>
                <a:spcPct val="100000"/>
              </a:lnSpc>
              <a:spcBef>
                <a:spcPts val="350"/>
              </a:spcBef>
              <a:spcAft>
                <a:spcPts val="0"/>
              </a:spcAft>
              <a:buSzPts val="1600"/>
              <a:buNone/>
              <a:defRPr b="1" sz="1600"/>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59" name="Google Shape;59;p54"/>
          <p:cNvSpPr txBox="1"/>
          <p:nvPr>
            <p:ph idx="2" type="body"/>
          </p:nvPr>
        </p:nvSpPr>
        <p:spPr>
          <a:xfrm>
            <a:off x="4645026" y="5410200"/>
            <a:ext cx="4041775" cy="762000"/>
          </a:xfrm>
          <a:prstGeom prst="rect">
            <a:avLst/>
          </a:prstGeom>
          <a:solidFill>
            <a:schemeClr val="accent1"/>
          </a:solidFill>
          <a:ln cap="flat" cmpd="sng" w="9650">
            <a:solidFill>
              <a:schemeClr val="accent1"/>
            </a:solidFill>
            <a:prstDash val="solid"/>
            <a:miter lim="800000"/>
            <a:headEnd len="sm" w="sm" type="none"/>
            <a:tailEnd len="sm" w="sm" type="none"/>
          </a:ln>
        </p:spPr>
        <p:txBody>
          <a:bodyPr anchorCtr="0" anchor="ctr" bIns="45700" lIns="182875" spcFirstLastPara="1" rIns="91425" wrap="square" tIns="45700">
            <a:normAutofit/>
          </a:bodyPr>
          <a:lstStyle>
            <a:lvl1pPr indent="-228600" lvl="0" marL="457200" algn="l">
              <a:lnSpc>
                <a:spcPct val="100000"/>
              </a:lnSpc>
              <a:spcBef>
                <a:spcPts val="400"/>
              </a:spcBef>
              <a:spcAft>
                <a:spcPts val="0"/>
              </a:spcAft>
              <a:buSzPts val="1632"/>
              <a:buNone/>
              <a:defRPr b="0" sz="2400">
                <a:solidFill>
                  <a:schemeClr val="lt1"/>
                </a:solidFill>
              </a:defRPr>
            </a:lvl1pPr>
            <a:lvl2pPr indent="-228600" lvl="1" marL="914400" algn="l">
              <a:lnSpc>
                <a:spcPct val="100000"/>
              </a:lnSpc>
              <a:spcBef>
                <a:spcPts val="324"/>
              </a:spcBef>
              <a:spcAft>
                <a:spcPts val="0"/>
              </a:spcAft>
              <a:buSzPts val="2000"/>
              <a:buNone/>
              <a:defRPr b="1" sz="2000"/>
            </a:lvl2pPr>
            <a:lvl3pPr indent="-228600" lvl="2" marL="1371600" algn="l">
              <a:lnSpc>
                <a:spcPct val="100000"/>
              </a:lnSpc>
              <a:spcBef>
                <a:spcPts val="350"/>
              </a:spcBef>
              <a:spcAft>
                <a:spcPts val="0"/>
              </a:spcAft>
              <a:buSzPts val="1800"/>
              <a:buNone/>
              <a:defRPr b="1" sz="1800"/>
            </a:lvl3pPr>
            <a:lvl4pPr indent="-228600" lvl="3" marL="1828800" algn="l">
              <a:lnSpc>
                <a:spcPct val="100000"/>
              </a:lnSpc>
              <a:spcBef>
                <a:spcPts val="350"/>
              </a:spcBef>
              <a:spcAft>
                <a:spcPts val="0"/>
              </a:spcAft>
              <a:buSzPts val="1600"/>
              <a:buNone/>
              <a:defRPr b="1" sz="1600"/>
            </a:lvl4pPr>
            <a:lvl5pPr indent="-228600" lvl="4" marL="2286000" algn="l">
              <a:lnSpc>
                <a:spcPct val="100000"/>
              </a:lnSpc>
              <a:spcBef>
                <a:spcPts val="350"/>
              </a:spcBef>
              <a:spcAft>
                <a:spcPts val="0"/>
              </a:spcAft>
              <a:buSzPts val="1600"/>
              <a:buNone/>
              <a:defRPr b="1" sz="1600"/>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60" name="Google Shape;60;p54"/>
          <p:cNvSpPr txBox="1"/>
          <p:nvPr>
            <p:ph idx="3" type="body"/>
          </p:nvPr>
        </p:nvSpPr>
        <p:spPr>
          <a:xfrm>
            <a:off x="457200" y="1444294"/>
            <a:ext cx="4040188" cy="3941763"/>
          </a:xfrm>
          <a:prstGeom prst="rect">
            <a:avLst/>
          </a:prstGeom>
          <a:noFill/>
          <a:ln>
            <a:noFill/>
          </a:ln>
        </p:spPr>
        <p:txBody>
          <a:bodyPr anchorCtr="0" anchor="t" bIns="45700" lIns="91425" spcFirstLastPara="1" rIns="91425" wrap="square" tIns="45700">
            <a:normAutofit/>
          </a:bodyPr>
          <a:lstStyle>
            <a:lvl1pPr indent="-332232" lvl="0" marL="457200" algn="l">
              <a:lnSpc>
                <a:spcPct val="100000"/>
              </a:lnSpc>
              <a:spcBef>
                <a:spcPts val="400"/>
              </a:spcBef>
              <a:spcAft>
                <a:spcPts val="0"/>
              </a:spcAft>
              <a:buSzPts val="1632"/>
              <a:buChar char="?"/>
              <a:defRPr sz="2400"/>
            </a:lvl1pPr>
            <a:lvl2pPr indent="-355600" lvl="1" marL="914400" algn="l">
              <a:lnSpc>
                <a:spcPct val="100000"/>
              </a:lnSpc>
              <a:spcBef>
                <a:spcPts val="324"/>
              </a:spcBef>
              <a:spcAft>
                <a:spcPts val="0"/>
              </a:spcAft>
              <a:buSzPts val="2000"/>
              <a:buChar char="◦"/>
              <a:defRPr sz="2000"/>
            </a:lvl2pPr>
            <a:lvl3pPr indent="-342900" lvl="2" marL="1371600" algn="l">
              <a:lnSpc>
                <a:spcPct val="100000"/>
              </a:lnSpc>
              <a:spcBef>
                <a:spcPts val="350"/>
              </a:spcBef>
              <a:spcAft>
                <a:spcPts val="0"/>
              </a:spcAft>
              <a:buSzPts val="1800"/>
              <a:buChar char="●"/>
              <a:defRPr sz="1800"/>
            </a:lvl3pPr>
            <a:lvl4pPr indent="-330200" lvl="3" marL="1828800" algn="l">
              <a:lnSpc>
                <a:spcPct val="100000"/>
              </a:lnSpc>
              <a:spcBef>
                <a:spcPts val="350"/>
              </a:spcBef>
              <a:spcAft>
                <a:spcPts val="0"/>
              </a:spcAft>
              <a:buSzPts val="1600"/>
              <a:buChar char="●"/>
              <a:defRPr sz="1600"/>
            </a:lvl4pPr>
            <a:lvl5pPr indent="-330200" lvl="4" marL="2286000" algn="l">
              <a:lnSpc>
                <a:spcPct val="100000"/>
              </a:lnSpc>
              <a:spcBef>
                <a:spcPts val="350"/>
              </a:spcBef>
              <a:spcAft>
                <a:spcPts val="0"/>
              </a:spcAft>
              <a:buSzPts val="1600"/>
              <a:buChar char="●"/>
              <a:defRPr sz="1600"/>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61" name="Google Shape;61;p54"/>
          <p:cNvSpPr txBox="1"/>
          <p:nvPr>
            <p:ph idx="4" type="body"/>
          </p:nvPr>
        </p:nvSpPr>
        <p:spPr>
          <a:xfrm>
            <a:off x="4645025" y="1444294"/>
            <a:ext cx="4041775" cy="3941763"/>
          </a:xfrm>
          <a:prstGeom prst="rect">
            <a:avLst/>
          </a:prstGeom>
          <a:noFill/>
          <a:ln>
            <a:noFill/>
          </a:ln>
        </p:spPr>
        <p:txBody>
          <a:bodyPr anchorCtr="0" anchor="t" bIns="45700" lIns="91425" spcFirstLastPara="1" rIns="91425" wrap="square" tIns="45700">
            <a:normAutofit/>
          </a:bodyPr>
          <a:lstStyle>
            <a:lvl1pPr indent="-332232" lvl="0" marL="457200" algn="l">
              <a:lnSpc>
                <a:spcPct val="100000"/>
              </a:lnSpc>
              <a:spcBef>
                <a:spcPts val="0"/>
              </a:spcBef>
              <a:spcAft>
                <a:spcPts val="0"/>
              </a:spcAft>
              <a:buSzPts val="1632"/>
              <a:buChar char="?"/>
              <a:defRPr sz="2400"/>
            </a:lvl1pPr>
            <a:lvl2pPr indent="-355600" lvl="1" marL="914400" algn="l">
              <a:lnSpc>
                <a:spcPct val="100000"/>
              </a:lnSpc>
              <a:spcBef>
                <a:spcPts val="324"/>
              </a:spcBef>
              <a:spcAft>
                <a:spcPts val="0"/>
              </a:spcAft>
              <a:buSzPts val="2000"/>
              <a:buChar char="◦"/>
              <a:defRPr sz="2000"/>
            </a:lvl2pPr>
            <a:lvl3pPr indent="-342900" lvl="2" marL="1371600" algn="l">
              <a:lnSpc>
                <a:spcPct val="100000"/>
              </a:lnSpc>
              <a:spcBef>
                <a:spcPts val="350"/>
              </a:spcBef>
              <a:spcAft>
                <a:spcPts val="0"/>
              </a:spcAft>
              <a:buSzPts val="1800"/>
              <a:buChar char="●"/>
              <a:defRPr sz="1800"/>
            </a:lvl3pPr>
            <a:lvl4pPr indent="-330200" lvl="3" marL="1828800" algn="l">
              <a:lnSpc>
                <a:spcPct val="100000"/>
              </a:lnSpc>
              <a:spcBef>
                <a:spcPts val="350"/>
              </a:spcBef>
              <a:spcAft>
                <a:spcPts val="0"/>
              </a:spcAft>
              <a:buSzPts val="1600"/>
              <a:buChar char="●"/>
              <a:defRPr sz="1600"/>
            </a:lvl4pPr>
            <a:lvl5pPr indent="-330200" lvl="4" marL="2286000" algn="l">
              <a:lnSpc>
                <a:spcPct val="100000"/>
              </a:lnSpc>
              <a:spcBef>
                <a:spcPts val="350"/>
              </a:spcBef>
              <a:spcAft>
                <a:spcPts val="0"/>
              </a:spcAft>
              <a:buSzPts val="1600"/>
              <a:buChar char="●"/>
              <a:defRPr sz="1600"/>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62" name="Google Shape;62;p54"/>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54"/>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54"/>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rgbClr val="B1B1B1"/>
            </a:gs>
            <a:gs pos="40000">
              <a:srgbClr val="9E9E9E"/>
            </a:gs>
            <a:gs pos="100000">
              <a:schemeClr val="dk1"/>
            </a:gs>
          </a:gsLst>
          <a:path path="circle">
            <a:fillToRect b="100%" l="100%"/>
          </a:path>
          <a:tileRect r="-100%" t="-100%"/>
        </a:gradFill>
      </p:bgPr>
    </p:bg>
    <p:spTree>
      <p:nvGrpSpPr>
        <p:cNvPr id="65" name="Shape 65"/>
        <p:cNvGrpSpPr/>
        <p:nvPr/>
      </p:nvGrpSpPr>
      <p:grpSpPr>
        <a:xfrm>
          <a:off x="0" y="0"/>
          <a:ext cx="0" cy="0"/>
          <a:chOff x="0" y="0"/>
          <a:chExt cx="0" cy="0"/>
        </a:xfrm>
      </p:grpSpPr>
      <p:sp>
        <p:nvSpPr>
          <p:cNvPr id="66" name="Google Shape;66;p49"/>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49"/>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49"/>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
        <p:nvSpPr>
          <p:cNvPr id="69" name="Google Shape;69;p4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bg>
      <p:bgPr>
        <a:blipFill rotWithShape="1">
          <a:blip r:embed="rId2">
            <a:alphaModFix/>
          </a:blip>
          <a:tile algn="tl" flip="none" tx="0" sx="50000" ty="0" sy="50000"/>
        </a:blipFill>
      </p:bgPr>
    </p:bg>
    <p:spTree>
      <p:nvGrpSpPr>
        <p:cNvPr id="70" name="Shape 70"/>
        <p:cNvGrpSpPr/>
        <p:nvPr/>
      </p:nvGrpSpPr>
      <p:grpSpPr>
        <a:xfrm>
          <a:off x="0" y="0"/>
          <a:ext cx="0" cy="0"/>
          <a:chOff x="0" y="0"/>
          <a:chExt cx="0" cy="0"/>
        </a:xfrm>
      </p:grpSpPr>
      <p:sp>
        <p:nvSpPr>
          <p:cNvPr id="71" name="Google Shape;71;p55"/>
          <p:cNvSpPr txBox="1"/>
          <p:nvPr>
            <p:ph type="title"/>
          </p:nvPr>
        </p:nvSpPr>
        <p:spPr>
          <a:xfrm>
            <a:off x="914400" y="4876800"/>
            <a:ext cx="7481776" cy="457200"/>
          </a:xfrm>
          <a:prstGeom prst="rect">
            <a:avLst/>
          </a:prstGeom>
          <a:noFill/>
          <a:ln>
            <a:noFill/>
          </a:ln>
        </p:spPr>
        <p:txBody>
          <a:bodyPr anchorCtr="0" anchor="t" bIns="45700" lIns="91425" spcFirstLastPara="1" rIns="91425" wrap="square" tIns="45700">
            <a:noAutofit/>
          </a:bodyPr>
          <a:lstStyle>
            <a:lvl1pPr lvl="0" algn="r">
              <a:lnSpc>
                <a:spcPct val="100000"/>
              </a:lnSpc>
              <a:spcBef>
                <a:spcPts val="0"/>
              </a:spcBef>
              <a:spcAft>
                <a:spcPts val="0"/>
              </a:spcAft>
              <a:buClr>
                <a:schemeClr val="accent1"/>
              </a:buClr>
              <a:buSzPts val="2500"/>
              <a:buFont typeface="Lucida Sans"/>
              <a:buNone/>
              <a:defRPr b="0" sz="250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55"/>
          <p:cNvSpPr txBox="1"/>
          <p:nvPr>
            <p:ph idx="1" type="body"/>
          </p:nvPr>
        </p:nvSpPr>
        <p:spPr>
          <a:xfrm>
            <a:off x="4419600" y="5355102"/>
            <a:ext cx="3974592" cy="914400"/>
          </a:xfrm>
          <a:prstGeom prst="rect">
            <a:avLst/>
          </a:prstGeom>
          <a:noFill/>
          <a:ln>
            <a:noFill/>
          </a:ln>
        </p:spPr>
        <p:txBody>
          <a:bodyPr anchorCtr="0" anchor="t" bIns="45700" lIns="91425" spcFirstLastPara="1" rIns="91425" wrap="square" tIns="45700">
            <a:normAutofit/>
          </a:bodyPr>
          <a:lstStyle>
            <a:lvl1pPr indent="-228600" lvl="0" marL="457200" algn="r">
              <a:lnSpc>
                <a:spcPct val="100000"/>
              </a:lnSpc>
              <a:spcBef>
                <a:spcPts val="400"/>
              </a:spcBef>
              <a:spcAft>
                <a:spcPts val="0"/>
              </a:spcAft>
              <a:buSzPts val="1088"/>
              <a:buNone/>
              <a:defRPr sz="1600"/>
            </a:lvl1pPr>
            <a:lvl2pPr indent="-228600" lvl="1" marL="914400" algn="l">
              <a:lnSpc>
                <a:spcPct val="100000"/>
              </a:lnSpc>
              <a:spcBef>
                <a:spcPts val="324"/>
              </a:spcBef>
              <a:spcAft>
                <a:spcPts val="0"/>
              </a:spcAft>
              <a:buSzPts val="1200"/>
              <a:buNone/>
              <a:defRPr sz="1200"/>
            </a:lvl2pPr>
            <a:lvl3pPr indent="-228600" lvl="2" marL="1371600" algn="l">
              <a:lnSpc>
                <a:spcPct val="100000"/>
              </a:lnSpc>
              <a:spcBef>
                <a:spcPts val="350"/>
              </a:spcBef>
              <a:spcAft>
                <a:spcPts val="0"/>
              </a:spcAft>
              <a:buSzPts val="1000"/>
              <a:buNone/>
              <a:defRPr sz="1000"/>
            </a:lvl3pPr>
            <a:lvl4pPr indent="-228600" lvl="3" marL="1828800" algn="l">
              <a:lnSpc>
                <a:spcPct val="100000"/>
              </a:lnSpc>
              <a:spcBef>
                <a:spcPts val="350"/>
              </a:spcBef>
              <a:spcAft>
                <a:spcPts val="0"/>
              </a:spcAft>
              <a:buSzPts val="900"/>
              <a:buNone/>
              <a:defRPr sz="900"/>
            </a:lvl4pPr>
            <a:lvl5pPr indent="-228600" lvl="4" marL="2286000" algn="l">
              <a:lnSpc>
                <a:spcPct val="100000"/>
              </a:lnSpc>
              <a:spcBef>
                <a:spcPts val="350"/>
              </a:spcBef>
              <a:spcAft>
                <a:spcPts val="0"/>
              </a:spcAft>
              <a:buSzPts val="900"/>
              <a:buNone/>
              <a:defRPr sz="900"/>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73" name="Google Shape;73;p55"/>
          <p:cNvSpPr txBox="1"/>
          <p:nvPr>
            <p:ph idx="2" type="body"/>
          </p:nvPr>
        </p:nvSpPr>
        <p:spPr>
          <a:xfrm>
            <a:off x="914400" y="274320"/>
            <a:ext cx="7479792" cy="4572000"/>
          </a:xfrm>
          <a:prstGeom prst="rect">
            <a:avLst/>
          </a:prstGeom>
          <a:noFill/>
          <a:ln>
            <a:noFill/>
          </a:ln>
        </p:spPr>
        <p:txBody>
          <a:bodyPr anchorCtr="0" anchor="t" bIns="45700" lIns="91425" spcFirstLastPara="1" rIns="91425" wrap="square" tIns="45700">
            <a:normAutofit/>
          </a:bodyPr>
          <a:lstStyle>
            <a:lvl1pPr indent="-366776" lvl="0" marL="457200" algn="l">
              <a:lnSpc>
                <a:spcPct val="100000"/>
              </a:lnSpc>
              <a:spcBef>
                <a:spcPts val="400"/>
              </a:spcBef>
              <a:spcAft>
                <a:spcPts val="0"/>
              </a:spcAft>
              <a:buSzPts val="2176"/>
              <a:buChar char="?"/>
              <a:defRPr sz="3200"/>
            </a:lvl1pPr>
            <a:lvl2pPr indent="-406400" lvl="1" marL="914400" algn="l">
              <a:lnSpc>
                <a:spcPct val="100000"/>
              </a:lnSpc>
              <a:spcBef>
                <a:spcPts val="324"/>
              </a:spcBef>
              <a:spcAft>
                <a:spcPts val="0"/>
              </a:spcAft>
              <a:buSzPts val="2800"/>
              <a:buChar char="◦"/>
              <a:defRPr sz="2800"/>
            </a:lvl2pPr>
            <a:lvl3pPr indent="-381000" lvl="2" marL="1371600" algn="l">
              <a:lnSpc>
                <a:spcPct val="100000"/>
              </a:lnSpc>
              <a:spcBef>
                <a:spcPts val="350"/>
              </a:spcBef>
              <a:spcAft>
                <a:spcPts val="0"/>
              </a:spcAft>
              <a:buSzPts val="2400"/>
              <a:buChar char="●"/>
              <a:defRPr sz="2400"/>
            </a:lvl3pPr>
            <a:lvl4pPr indent="-355600" lvl="3" marL="1828800" algn="l">
              <a:lnSpc>
                <a:spcPct val="100000"/>
              </a:lnSpc>
              <a:spcBef>
                <a:spcPts val="350"/>
              </a:spcBef>
              <a:spcAft>
                <a:spcPts val="0"/>
              </a:spcAft>
              <a:buSzPts val="2000"/>
              <a:buChar char="●"/>
              <a:defRPr sz="2000"/>
            </a:lvl4pPr>
            <a:lvl5pPr indent="-355600" lvl="4" marL="2286000" algn="l">
              <a:lnSpc>
                <a:spcPct val="100000"/>
              </a:lnSpc>
              <a:spcBef>
                <a:spcPts val="350"/>
              </a:spcBef>
              <a:spcAft>
                <a:spcPts val="0"/>
              </a:spcAft>
              <a:buSzPts val="2000"/>
              <a:buChar char="●"/>
              <a:defRPr sz="2000"/>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74" name="Google Shape;74;p55"/>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55"/>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55"/>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bg>
      <p:bgPr>
        <a:gradFill>
          <a:gsLst>
            <a:gs pos="0">
              <a:srgbClr val="B1B1B1"/>
            </a:gs>
            <a:gs pos="40000">
              <a:srgbClr val="9E9E9E"/>
            </a:gs>
            <a:gs pos="100000">
              <a:schemeClr val="dk1"/>
            </a:gs>
          </a:gsLst>
          <a:path path="circle">
            <a:fillToRect b="100%" l="100%"/>
          </a:path>
          <a:tileRect r="-100%" t="-100%"/>
        </a:gradFill>
      </p:bgPr>
    </p:bg>
    <p:spTree>
      <p:nvGrpSpPr>
        <p:cNvPr id="77" name="Shape 77"/>
        <p:cNvGrpSpPr/>
        <p:nvPr/>
      </p:nvGrpSpPr>
      <p:grpSpPr>
        <a:xfrm>
          <a:off x="0" y="0"/>
          <a:ext cx="0" cy="0"/>
          <a:chOff x="0" y="0"/>
          <a:chExt cx="0" cy="0"/>
        </a:xfrm>
      </p:grpSpPr>
      <p:sp>
        <p:nvSpPr>
          <p:cNvPr id="78" name="Google Shape;78;p56"/>
          <p:cNvSpPr txBox="1"/>
          <p:nvPr>
            <p:ph idx="1" type="body"/>
          </p:nvPr>
        </p:nvSpPr>
        <p:spPr>
          <a:xfrm>
            <a:off x="1141232" y="5443402"/>
            <a:ext cx="7162800" cy="648232"/>
          </a:xfrm>
          <a:prstGeom prst="rect">
            <a:avLst/>
          </a:prstGeom>
          <a:noFill/>
          <a:ln>
            <a:noFill/>
          </a:ln>
        </p:spPr>
        <p:txBody>
          <a:bodyPr anchorCtr="0" anchor="t" bIns="45700" lIns="91425" spcFirstLastPara="1" rIns="91425" wrap="square" tIns="0">
            <a:normAutofit/>
          </a:bodyPr>
          <a:lstStyle>
            <a:lvl1pPr indent="-228600" lvl="0" marL="457200" marR="18288" algn="r">
              <a:lnSpc>
                <a:spcPct val="100000"/>
              </a:lnSpc>
              <a:spcBef>
                <a:spcPts val="400"/>
              </a:spcBef>
              <a:spcAft>
                <a:spcPts val="0"/>
              </a:spcAft>
              <a:buSzPts val="952"/>
              <a:buNone/>
              <a:defRPr sz="1400"/>
            </a:lvl1pPr>
            <a:lvl2pPr indent="-304800" lvl="1" marL="914400" algn="l">
              <a:lnSpc>
                <a:spcPct val="100000"/>
              </a:lnSpc>
              <a:spcBef>
                <a:spcPts val="324"/>
              </a:spcBef>
              <a:spcAft>
                <a:spcPts val="0"/>
              </a:spcAft>
              <a:buSzPts val="1200"/>
              <a:buChar char="◦"/>
              <a:defRPr sz="1200"/>
            </a:lvl2pPr>
            <a:lvl3pPr indent="-292100" lvl="2" marL="1371600" algn="l">
              <a:lnSpc>
                <a:spcPct val="100000"/>
              </a:lnSpc>
              <a:spcBef>
                <a:spcPts val="350"/>
              </a:spcBef>
              <a:spcAft>
                <a:spcPts val="0"/>
              </a:spcAft>
              <a:buSzPts val="1000"/>
              <a:buChar char="●"/>
              <a:defRPr sz="1000"/>
            </a:lvl3pPr>
            <a:lvl4pPr indent="-285750" lvl="3" marL="1828800" algn="l">
              <a:lnSpc>
                <a:spcPct val="100000"/>
              </a:lnSpc>
              <a:spcBef>
                <a:spcPts val="350"/>
              </a:spcBef>
              <a:spcAft>
                <a:spcPts val="0"/>
              </a:spcAft>
              <a:buSzPts val="900"/>
              <a:buChar char="●"/>
              <a:defRPr sz="900"/>
            </a:lvl4pPr>
            <a:lvl5pPr indent="-285750" lvl="4" marL="2286000" algn="l">
              <a:lnSpc>
                <a:spcPct val="100000"/>
              </a:lnSpc>
              <a:spcBef>
                <a:spcPts val="350"/>
              </a:spcBef>
              <a:spcAft>
                <a:spcPts val="0"/>
              </a:spcAft>
              <a:buSzPts val="900"/>
              <a:buChar char="●"/>
              <a:defRPr sz="900"/>
            </a:lvl5pPr>
            <a:lvl6pPr indent="-342900" lvl="5" marL="2743200" algn="l">
              <a:lnSpc>
                <a:spcPct val="100000"/>
              </a:lnSpc>
              <a:spcBef>
                <a:spcPts val="350"/>
              </a:spcBef>
              <a:spcAft>
                <a:spcPts val="0"/>
              </a:spcAft>
              <a:buSzPts val="1800"/>
              <a:buChar char="■"/>
              <a:defRPr/>
            </a:lvl6pPr>
            <a:lvl7pPr indent="-342900" lvl="6" marL="3200400" algn="l">
              <a:lnSpc>
                <a:spcPct val="100000"/>
              </a:lnSpc>
              <a:spcBef>
                <a:spcPts val="350"/>
              </a:spcBef>
              <a:spcAft>
                <a:spcPts val="0"/>
              </a:spcAft>
              <a:buSzPts val="1800"/>
              <a:buChar char="■"/>
              <a:defRPr/>
            </a:lvl7pPr>
            <a:lvl8pPr indent="-342900" lvl="7" marL="3657600" algn="l">
              <a:lnSpc>
                <a:spcPct val="100000"/>
              </a:lnSpc>
              <a:spcBef>
                <a:spcPts val="350"/>
              </a:spcBef>
              <a:spcAft>
                <a:spcPts val="0"/>
              </a:spcAft>
              <a:buSzPts val="1800"/>
              <a:buChar char="■"/>
              <a:defRPr/>
            </a:lvl8pPr>
            <a:lvl9pPr indent="-342900" lvl="8" marL="4114800" algn="l">
              <a:lnSpc>
                <a:spcPct val="100000"/>
              </a:lnSpc>
              <a:spcBef>
                <a:spcPts val="350"/>
              </a:spcBef>
              <a:spcAft>
                <a:spcPts val="0"/>
              </a:spcAft>
              <a:buSzPts val="1800"/>
              <a:buChar char="■"/>
              <a:defRPr/>
            </a:lvl9pPr>
          </a:lstStyle>
          <a:p/>
        </p:txBody>
      </p:sp>
      <p:sp>
        <p:nvSpPr>
          <p:cNvPr id="79" name="Google Shape;79;p56"/>
          <p:cNvSpPr/>
          <p:nvPr>
            <p:ph idx="2" type="pic"/>
          </p:nvPr>
        </p:nvSpPr>
        <p:spPr>
          <a:xfrm>
            <a:off x="228600" y="189968"/>
            <a:ext cx="8686800" cy="4389120"/>
          </a:xfrm>
          <a:prstGeom prst="rect">
            <a:avLst/>
          </a:prstGeom>
          <a:solidFill>
            <a:schemeClr val="dk2"/>
          </a:solidFill>
          <a:ln cap="flat" cmpd="sng" w="9525">
            <a:solidFill>
              <a:schemeClr val="dk1"/>
            </a:solidFill>
            <a:prstDash val="solid"/>
            <a:round/>
            <a:headEnd len="sm" w="sm" type="none"/>
            <a:tailEnd len="sm" w="sm" type="none"/>
          </a:ln>
        </p:spPr>
      </p:sp>
      <p:sp>
        <p:nvSpPr>
          <p:cNvPr id="80" name="Google Shape;80;p56"/>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56"/>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56"/>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
        <p:nvSpPr>
          <p:cNvPr id="83" name="Google Shape;83;p56"/>
          <p:cNvSpPr txBox="1"/>
          <p:nvPr>
            <p:ph type="title"/>
          </p:nvPr>
        </p:nvSpPr>
        <p:spPr>
          <a:xfrm>
            <a:off x="228600" y="4865122"/>
            <a:ext cx="8075432" cy="562672"/>
          </a:xfrm>
          <a:prstGeom prst="rect">
            <a:avLst/>
          </a:prstGeom>
          <a:noFill/>
          <a:ln>
            <a:noFill/>
          </a:ln>
        </p:spPr>
        <p:txBody>
          <a:bodyPr anchorCtr="0" anchor="t" bIns="45700" lIns="91425" spcFirstLastPara="1" rIns="91425" wrap="square" tIns="45700">
            <a:normAutofit/>
          </a:bodyPr>
          <a:lstStyle>
            <a:lvl1pPr lvl="0" marR="0" algn="r">
              <a:lnSpc>
                <a:spcPct val="100000"/>
              </a:lnSpc>
              <a:spcBef>
                <a:spcPts val="0"/>
              </a:spcBef>
              <a:spcAft>
                <a:spcPts val="0"/>
              </a:spcAft>
              <a:buClr>
                <a:schemeClr val="accent1"/>
              </a:buClr>
              <a:buSzPts val="3000"/>
              <a:buFont typeface="Lucida Sans"/>
              <a:buNone/>
              <a:defRPr b="0" sz="3000">
                <a:solidFill>
                  <a:schemeClr val="accen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56"/>
          <p:cNvSpPr/>
          <p:nvPr/>
        </p:nvSpPr>
        <p:spPr>
          <a:xfrm>
            <a:off x="499273" y="5944936"/>
            <a:ext cx="4940624" cy="921076"/>
          </a:xfrm>
          <a:custGeom>
            <a:rect b="b" l="l" r="r" t="t"/>
            <a:pathLst>
              <a:path extrusionOk="0" h="337" w="7485">
                <a:moveTo>
                  <a:pt x="0" y="2"/>
                </a:moveTo>
                <a:lnTo>
                  <a:pt x="7485" y="337"/>
                </a:lnTo>
                <a:lnTo>
                  <a:pt x="5558" y="337"/>
                </a:lnTo>
                <a:lnTo>
                  <a:pt x="1" y="0"/>
                </a:lnTo>
              </a:path>
            </a:pathLst>
          </a:custGeom>
          <a:solidFill>
            <a:srgbClr val="9CCADC">
              <a:alpha val="40000"/>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sp>
        <p:nvSpPr>
          <p:cNvPr id="85" name="Google Shape;85;p56"/>
          <p:cNvSpPr/>
          <p:nvPr/>
        </p:nvSpPr>
        <p:spPr>
          <a:xfrm>
            <a:off x="485717" y="5939011"/>
            <a:ext cx="3690451" cy="933450"/>
          </a:xfrm>
          <a:custGeom>
            <a:rect b="b" l="l" r="r" t="t"/>
            <a:pathLst>
              <a:path extrusionOk="0" h="588" w="5591">
                <a:moveTo>
                  <a:pt x="0" y="0"/>
                </a:moveTo>
                <a:lnTo>
                  <a:pt x="5591" y="585"/>
                </a:lnTo>
                <a:lnTo>
                  <a:pt x="4415" y="588"/>
                </a:lnTo>
                <a:lnTo>
                  <a:pt x="12" y="4"/>
                </a:lnTo>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sp>
        <p:nvSpPr>
          <p:cNvPr id="86" name="Google Shape;86;p56"/>
          <p:cNvSpPr/>
          <p:nvPr/>
        </p:nvSpPr>
        <p:spPr>
          <a:xfrm>
            <a:off x="-6042" y="5791253"/>
            <a:ext cx="3402314" cy="1080868"/>
          </a:xfrm>
          <a:prstGeom prst="rtTriangle">
            <a:avLst/>
          </a:prstGeom>
          <a:blipFill rotWithShape="1">
            <a:blip r:embed="rId2">
              <a:alphaModFix amt="50000"/>
            </a:blip>
            <a:tile algn="t" flip="none" tx="0" sx="50000" ty="0" sy="50000"/>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cxnSp>
        <p:nvCxnSpPr>
          <p:cNvPr id="87" name="Google Shape;87;p56"/>
          <p:cNvCxnSpPr/>
          <p:nvPr/>
        </p:nvCxnSpPr>
        <p:spPr>
          <a:xfrm>
            <a:off x="-9237" y="5787738"/>
            <a:ext cx="3405509" cy="1084383"/>
          </a:xfrm>
          <a:prstGeom prst="straightConnector1">
            <a:avLst/>
          </a:prstGeom>
          <a:noFill/>
          <a:ln cap="flat" cmpd="sng" w="12050">
            <a:solidFill>
              <a:srgbClr val="93C5D8"/>
            </a:solidFill>
            <a:prstDash val="solid"/>
            <a:miter lim="800000"/>
            <a:headEnd len="sm" w="sm" type="none"/>
            <a:tailEnd len="sm" w="sm" type="none"/>
          </a:ln>
        </p:spPr>
      </p:cxnSp>
      <p:sp>
        <p:nvSpPr>
          <p:cNvPr id="88" name="Google Shape;88;p56"/>
          <p:cNvSpPr/>
          <p:nvPr/>
        </p:nvSpPr>
        <p:spPr>
          <a:xfrm>
            <a:off x="8664112" y="4988440"/>
            <a:ext cx="182880" cy="228600"/>
          </a:xfrm>
          <a:prstGeom prst="chevron">
            <a:avLst>
              <a:gd fmla="val 50000" name="adj"/>
            </a:avLst>
          </a:prstGeom>
          <a:gradFill>
            <a:gsLst>
              <a:gs pos="0">
                <a:srgbClr val="1488A5"/>
              </a:gs>
              <a:gs pos="72000">
                <a:srgbClr val="4DB7DA"/>
              </a:gs>
              <a:gs pos="100000">
                <a:srgbClr val="7CC2DD"/>
              </a:gs>
            </a:gsLst>
            <a:lin ang="16200000" scaled="0"/>
          </a:gradFill>
          <a:ln cap="rnd" cmpd="sng" w="9525">
            <a:solidFill>
              <a:srgbClr val="20768B"/>
            </a:solidFill>
            <a:prstDash val="solid"/>
            <a:round/>
            <a:headEnd len="sm" w="sm" type="none"/>
            <a:tailEnd len="sm" w="sm" type="none"/>
          </a:ln>
          <a:effectLst>
            <a:outerShdw blurRad="50800" dir="5400000" dist="25400">
              <a:srgbClr val="000000">
                <a:alpha val="4549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sp>
        <p:nvSpPr>
          <p:cNvPr id="89" name="Google Shape;89;p56"/>
          <p:cNvSpPr/>
          <p:nvPr/>
        </p:nvSpPr>
        <p:spPr>
          <a:xfrm>
            <a:off x="8477696" y="4988440"/>
            <a:ext cx="182880" cy="228600"/>
          </a:xfrm>
          <a:prstGeom prst="chevron">
            <a:avLst>
              <a:gd fmla="val 50000" name="adj"/>
            </a:avLst>
          </a:prstGeom>
          <a:gradFill>
            <a:gsLst>
              <a:gs pos="0">
                <a:srgbClr val="1488A5"/>
              </a:gs>
              <a:gs pos="72000">
                <a:srgbClr val="4DB7DA"/>
              </a:gs>
              <a:gs pos="100000">
                <a:srgbClr val="7CC2DD"/>
              </a:gs>
            </a:gsLst>
            <a:lin ang="16200000" scaled="0"/>
          </a:gradFill>
          <a:ln cap="rnd" cmpd="sng" w="9525">
            <a:solidFill>
              <a:srgbClr val="20768B"/>
            </a:solidFill>
            <a:prstDash val="solid"/>
            <a:round/>
            <a:headEnd len="sm" w="sm" type="none"/>
            <a:tailEnd len="sm" w="sm" type="none"/>
          </a:ln>
          <a:effectLst>
            <a:outerShdw blurRad="50800" dir="5400000" dist="25400">
              <a:srgbClr val="000000">
                <a:alpha val="45490"/>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3.xml"/><Relationship Id="rId12" Type="http://schemas.openxmlformats.org/officeDocument/2006/relationships/slideLayout" Target="../slideLayouts/slideLayout11.xml"/><Relationship Id="rId1" Type="http://schemas.openxmlformats.org/officeDocument/2006/relationships/image" Target="../media/image4.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3.jpg"/><Relationship Id="rId2" Type="http://schemas.openxmlformats.org/officeDocument/2006/relationships/slideLayout" Target="../slideLayouts/slideLayout12.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5"/>
          <p:cNvSpPr/>
          <p:nvPr/>
        </p:nvSpPr>
        <p:spPr>
          <a:xfrm>
            <a:off x="499273" y="5944936"/>
            <a:ext cx="4940624" cy="921076"/>
          </a:xfrm>
          <a:custGeom>
            <a:rect b="b" l="l" r="r" t="t"/>
            <a:pathLst>
              <a:path extrusionOk="0" h="337" w="7485">
                <a:moveTo>
                  <a:pt x="0" y="2"/>
                </a:moveTo>
                <a:lnTo>
                  <a:pt x="7485" y="337"/>
                </a:lnTo>
                <a:lnTo>
                  <a:pt x="5558" y="337"/>
                </a:lnTo>
                <a:lnTo>
                  <a:pt x="1" y="0"/>
                </a:lnTo>
              </a:path>
            </a:pathLst>
          </a:custGeom>
          <a:solidFill>
            <a:srgbClr val="9CCADC">
              <a:alpha val="40000"/>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Verdana"/>
              <a:ea typeface="Verdana"/>
              <a:cs typeface="Verdana"/>
              <a:sym typeface="Verdana"/>
            </a:endParaRPr>
          </a:p>
        </p:txBody>
      </p:sp>
      <p:sp>
        <p:nvSpPr>
          <p:cNvPr id="11" name="Google Shape;11;p45"/>
          <p:cNvSpPr/>
          <p:nvPr/>
        </p:nvSpPr>
        <p:spPr>
          <a:xfrm>
            <a:off x="485717" y="5939011"/>
            <a:ext cx="3690451" cy="933450"/>
          </a:xfrm>
          <a:custGeom>
            <a:rect b="b" l="l" r="r" t="t"/>
            <a:pathLst>
              <a:path extrusionOk="0" h="588" w="5591">
                <a:moveTo>
                  <a:pt x="0" y="0"/>
                </a:moveTo>
                <a:lnTo>
                  <a:pt x="5591" y="585"/>
                </a:lnTo>
                <a:lnTo>
                  <a:pt x="4415" y="588"/>
                </a:lnTo>
                <a:lnTo>
                  <a:pt x="12" y="4"/>
                </a:lnTo>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Verdana"/>
              <a:ea typeface="Verdana"/>
              <a:cs typeface="Verdana"/>
              <a:sym typeface="Verdana"/>
            </a:endParaRPr>
          </a:p>
        </p:txBody>
      </p:sp>
      <p:sp>
        <p:nvSpPr>
          <p:cNvPr id="12" name="Google Shape;12;p45"/>
          <p:cNvSpPr/>
          <p:nvPr/>
        </p:nvSpPr>
        <p:spPr>
          <a:xfrm>
            <a:off x="-6042" y="5791253"/>
            <a:ext cx="3402314" cy="1080868"/>
          </a:xfrm>
          <a:prstGeom prst="rtTriangle">
            <a:avLst/>
          </a:prstGeom>
          <a:blipFill rotWithShape="1">
            <a:blip r:embed="rId1">
              <a:alphaModFix amt="50000"/>
            </a:blip>
            <a:tile algn="t" flip="none" tx="0" sx="50000" ty="0" sy="50000"/>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cxnSp>
        <p:nvCxnSpPr>
          <p:cNvPr id="13" name="Google Shape;13;p45"/>
          <p:cNvCxnSpPr/>
          <p:nvPr/>
        </p:nvCxnSpPr>
        <p:spPr>
          <a:xfrm>
            <a:off x="-9237" y="5787738"/>
            <a:ext cx="3405509" cy="1084383"/>
          </a:xfrm>
          <a:prstGeom prst="straightConnector1">
            <a:avLst/>
          </a:prstGeom>
          <a:noFill/>
          <a:ln cap="flat" cmpd="sng" w="12050">
            <a:solidFill>
              <a:srgbClr val="93C5D8"/>
            </a:solidFill>
            <a:prstDash val="solid"/>
            <a:miter lim="800000"/>
            <a:headEnd len="sm" w="sm" type="none"/>
            <a:tailEnd len="sm" w="sm" type="none"/>
          </a:ln>
        </p:spPr>
      </p:cxnSp>
      <p:sp>
        <p:nvSpPr>
          <p:cNvPr id="14" name="Google Shape;14;p4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l">
              <a:lnSpc>
                <a:spcPct val="100000"/>
              </a:lnSpc>
              <a:spcBef>
                <a:spcPts val="0"/>
              </a:spcBef>
              <a:spcAft>
                <a:spcPts val="0"/>
              </a:spcAft>
              <a:buClr>
                <a:schemeClr val="dk2"/>
              </a:buClr>
              <a:buSzPts val="4100"/>
              <a:buFont typeface="Lucida Sans"/>
              <a:buNone/>
              <a:defRPr b="1" i="0" sz="4100" u="none" cap="none" strike="noStrike">
                <a:solidFill>
                  <a:schemeClr val="dk2"/>
                </a:solidFill>
                <a:latin typeface="Lucida Sans"/>
                <a:ea typeface="Lucida Sans"/>
                <a:cs typeface="Lucida Sans"/>
                <a:sym typeface="Lucida Sa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5" name="Google Shape;15;p45"/>
          <p:cNvSpPr txBox="1"/>
          <p:nvPr>
            <p:ph idx="1" type="body"/>
          </p:nvPr>
        </p:nvSpPr>
        <p:spPr>
          <a:xfrm>
            <a:off x="457200" y="1481328"/>
            <a:ext cx="8229600" cy="4525963"/>
          </a:xfrm>
          <a:prstGeom prst="rect">
            <a:avLst/>
          </a:prstGeom>
          <a:noFill/>
          <a:ln>
            <a:noFill/>
          </a:ln>
        </p:spPr>
        <p:txBody>
          <a:bodyPr anchorCtr="0" anchor="t" bIns="45700" lIns="91425" spcFirstLastPara="1" rIns="91425" wrap="square" tIns="45700">
            <a:normAutofit/>
          </a:bodyPr>
          <a:lstStyle>
            <a:lvl1pPr indent="-345186" lvl="0" marL="457200" marR="0" rtl="0" algn="l">
              <a:lnSpc>
                <a:spcPct val="100000"/>
              </a:lnSpc>
              <a:spcBef>
                <a:spcPts val="400"/>
              </a:spcBef>
              <a:spcAft>
                <a:spcPts val="0"/>
              </a:spcAft>
              <a:buClr>
                <a:schemeClr val="accent1"/>
              </a:buClr>
              <a:buSzPts val="1836"/>
              <a:buFont typeface="Noto Sans Symbols"/>
              <a:buChar char="🞂"/>
              <a:defRPr b="0" i="0" sz="2700" u="none" cap="none" strike="noStrike">
                <a:solidFill>
                  <a:schemeClr val="dk1"/>
                </a:solidFill>
                <a:latin typeface="Lucida Sans"/>
                <a:ea typeface="Lucida Sans"/>
                <a:cs typeface="Lucida Sans"/>
                <a:sym typeface="Lucida Sans"/>
              </a:defRPr>
            </a:lvl1pPr>
            <a:lvl2pPr indent="-374650" lvl="1" marL="914400" marR="0" rtl="0" algn="l">
              <a:lnSpc>
                <a:spcPct val="100000"/>
              </a:lnSpc>
              <a:spcBef>
                <a:spcPts val="324"/>
              </a:spcBef>
              <a:spcAft>
                <a:spcPts val="0"/>
              </a:spcAft>
              <a:buClr>
                <a:schemeClr val="accent1"/>
              </a:buClr>
              <a:buSzPts val="2300"/>
              <a:buFont typeface="Verdana"/>
              <a:buChar char="◦"/>
              <a:defRPr b="0" i="0" sz="2300" u="none" cap="none" strike="noStrike">
                <a:solidFill>
                  <a:schemeClr val="dk1"/>
                </a:solidFill>
                <a:latin typeface="Lucida Sans"/>
                <a:ea typeface="Lucida Sans"/>
                <a:cs typeface="Lucida Sans"/>
                <a:sym typeface="Lucida Sans"/>
              </a:defRPr>
            </a:lvl2pPr>
            <a:lvl3pPr indent="-361950" lvl="2" marL="1371600" marR="0" rtl="0" algn="l">
              <a:lnSpc>
                <a:spcPct val="100000"/>
              </a:lnSpc>
              <a:spcBef>
                <a:spcPts val="350"/>
              </a:spcBef>
              <a:spcAft>
                <a:spcPts val="0"/>
              </a:spcAft>
              <a:buClr>
                <a:schemeClr val="accent2"/>
              </a:buClr>
              <a:buSzPts val="2100"/>
              <a:buFont typeface="Noto Sans Symbols"/>
              <a:buChar char="●"/>
              <a:defRPr b="0" i="0" sz="2100" u="none" cap="none" strike="noStrike">
                <a:solidFill>
                  <a:schemeClr val="dk1"/>
                </a:solidFill>
                <a:latin typeface="Lucida Sans"/>
                <a:ea typeface="Lucida Sans"/>
                <a:cs typeface="Lucida Sans"/>
                <a:sym typeface="Lucida Sans"/>
              </a:defRPr>
            </a:lvl3pPr>
            <a:lvl4pPr indent="-349250" lvl="3" marL="1828800" marR="0" rtl="0" algn="l">
              <a:lnSpc>
                <a:spcPct val="100000"/>
              </a:lnSpc>
              <a:spcBef>
                <a:spcPts val="350"/>
              </a:spcBef>
              <a:spcAft>
                <a:spcPts val="0"/>
              </a:spcAft>
              <a:buClr>
                <a:schemeClr val="accent2"/>
              </a:buClr>
              <a:buSzPts val="1900"/>
              <a:buFont typeface="Noto Sans Symbols"/>
              <a:buChar char="●"/>
              <a:defRPr b="0" i="0" sz="1900" u="none" cap="none" strike="noStrike">
                <a:solidFill>
                  <a:schemeClr val="dk1"/>
                </a:solidFill>
                <a:latin typeface="Lucida Sans"/>
                <a:ea typeface="Lucida Sans"/>
                <a:cs typeface="Lucida Sans"/>
                <a:sym typeface="Lucida Sans"/>
              </a:defRPr>
            </a:lvl4pPr>
            <a:lvl5pPr indent="-342900" lvl="4" marL="2286000" marR="0" rtl="0" algn="l">
              <a:lnSpc>
                <a:spcPct val="100000"/>
              </a:lnSpc>
              <a:spcBef>
                <a:spcPts val="350"/>
              </a:spcBef>
              <a:spcAft>
                <a:spcPts val="0"/>
              </a:spcAft>
              <a:buClr>
                <a:schemeClr val="accent2"/>
              </a:buClr>
              <a:buSzPts val="1800"/>
              <a:buFont typeface="Noto Sans Symbols"/>
              <a:buChar char="●"/>
              <a:defRPr b="0" i="0" sz="1800" u="none" cap="none" strike="noStrike">
                <a:solidFill>
                  <a:schemeClr val="dk1"/>
                </a:solidFill>
                <a:latin typeface="Lucida Sans"/>
                <a:ea typeface="Lucida Sans"/>
                <a:cs typeface="Lucida Sans"/>
                <a:sym typeface="Lucida Sans"/>
              </a:defRPr>
            </a:lvl5pPr>
            <a:lvl6pPr indent="-342900" lvl="5" marL="2743200" marR="0" rtl="0" algn="l">
              <a:lnSpc>
                <a:spcPct val="100000"/>
              </a:lnSpc>
              <a:spcBef>
                <a:spcPts val="350"/>
              </a:spcBef>
              <a:spcAft>
                <a:spcPts val="0"/>
              </a:spcAft>
              <a:buClr>
                <a:schemeClr val="accent3"/>
              </a:buClr>
              <a:buSzPts val="1800"/>
              <a:buFont typeface="Noto Sans Symbols"/>
              <a:buChar char="■"/>
              <a:defRPr b="0" i="0" sz="1800" u="none" cap="none" strike="noStrike">
                <a:solidFill>
                  <a:schemeClr val="dk1"/>
                </a:solidFill>
                <a:latin typeface="Lucida Sans"/>
                <a:ea typeface="Lucida Sans"/>
                <a:cs typeface="Lucida Sans"/>
                <a:sym typeface="Lucida Sans"/>
              </a:defRPr>
            </a:lvl6pPr>
            <a:lvl7pPr indent="-330200" lvl="6" marL="3200400" marR="0" rtl="0" algn="l">
              <a:lnSpc>
                <a:spcPct val="100000"/>
              </a:lnSpc>
              <a:spcBef>
                <a:spcPts val="350"/>
              </a:spcBef>
              <a:spcAft>
                <a:spcPts val="0"/>
              </a:spcAft>
              <a:buClr>
                <a:schemeClr val="accent3"/>
              </a:buClr>
              <a:buSzPts val="1600"/>
              <a:buFont typeface="Noto Sans Symbols"/>
              <a:buChar char="■"/>
              <a:defRPr b="0" i="0" sz="1600" u="none" cap="none" strike="noStrike">
                <a:solidFill>
                  <a:schemeClr val="dk1"/>
                </a:solidFill>
                <a:latin typeface="Lucida Sans"/>
                <a:ea typeface="Lucida Sans"/>
                <a:cs typeface="Lucida Sans"/>
                <a:sym typeface="Lucida Sans"/>
              </a:defRPr>
            </a:lvl7pPr>
            <a:lvl8pPr indent="-330200" lvl="7" marL="3657600" marR="0" rtl="0" algn="l">
              <a:lnSpc>
                <a:spcPct val="100000"/>
              </a:lnSpc>
              <a:spcBef>
                <a:spcPts val="350"/>
              </a:spcBef>
              <a:spcAft>
                <a:spcPts val="0"/>
              </a:spcAft>
              <a:buClr>
                <a:schemeClr val="accent3"/>
              </a:buClr>
              <a:buSzPts val="1600"/>
              <a:buFont typeface="Noto Sans Symbols"/>
              <a:buChar char="■"/>
              <a:defRPr b="0" i="0" sz="1600" u="none" cap="none" strike="noStrike">
                <a:solidFill>
                  <a:schemeClr val="dk1"/>
                </a:solidFill>
                <a:latin typeface="Lucida Sans"/>
                <a:ea typeface="Lucida Sans"/>
                <a:cs typeface="Lucida Sans"/>
                <a:sym typeface="Lucida Sans"/>
              </a:defRPr>
            </a:lvl8pPr>
            <a:lvl9pPr indent="-330200" lvl="8" marL="4114800" marR="0" rtl="0" algn="l">
              <a:lnSpc>
                <a:spcPct val="100000"/>
              </a:lnSpc>
              <a:spcBef>
                <a:spcPts val="350"/>
              </a:spcBef>
              <a:spcAft>
                <a:spcPts val="0"/>
              </a:spcAft>
              <a:buClr>
                <a:schemeClr val="accent3"/>
              </a:buClr>
              <a:buSzPts val="1600"/>
              <a:buFont typeface="Noto Sans Symbols"/>
              <a:buChar char="■"/>
              <a:defRPr b="0" i="0" sz="1600" u="none" cap="none" strike="noStrike">
                <a:solidFill>
                  <a:schemeClr val="dk1"/>
                </a:solidFill>
                <a:latin typeface="Lucida Sans"/>
                <a:ea typeface="Lucida Sans"/>
                <a:cs typeface="Lucida Sans"/>
                <a:sym typeface="Lucida Sans"/>
              </a:defRPr>
            </a:lvl9pPr>
          </a:lstStyle>
          <a:p/>
        </p:txBody>
      </p:sp>
      <p:sp>
        <p:nvSpPr>
          <p:cNvPr id="16" name="Google Shape;16;p45"/>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Verdana"/>
                <a:ea typeface="Verdana"/>
                <a:cs typeface="Verdana"/>
                <a:sym typeface="Verdan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9pPr>
          </a:lstStyle>
          <a:p/>
        </p:txBody>
      </p:sp>
      <p:sp>
        <p:nvSpPr>
          <p:cNvPr id="17" name="Google Shape;17;p45"/>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000" u="none" cap="none" strike="noStrike">
                <a:solidFill>
                  <a:schemeClr val="dk1"/>
                </a:solidFill>
                <a:latin typeface="Verdana"/>
                <a:ea typeface="Verdana"/>
                <a:cs typeface="Verdana"/>
                <a:sym typeface="Verdan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Verdana"/>
                <a:ea typeface="Verdana"/>
                <a:cs typeface="Verdana"/>
                <a:sym typeface="Verdana"/>
              </a:defRPr>
            </a:lvl9pPr>
          </a:lstStyle>
          <a:p/>
        </p:txBody>
      </p:sp>
      <p:sp>
        <p:nvSpPr>
          <p:cNvPr id="18" name="Google Shape;18;p45"/>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2" name="Shape 102"/>
        <p:cNvGrpSpPr/>
        <p:nvPr/>
      </p:nvGrpSpPr>
      <p:grpSpPr>
        <a:xfrm>
          <a:off x="0" y="0"/>
          <a:ext cx="0" cy="0"/>
          <a:chOff x="0" y="0"/>
          <a:chExt cx="0" cy="0"/>
        </a:xfrm>
      </p:grpSpPr>
      <p:sp>
        <p:nvSpPr>
          <p:cNvPr id="103" name="Google Shape;103;p48"/>
          <p:cNvSpPr/>
          <p:nvPr/>
        </p:nvSpPr>
        <p:spPr>
          <a:xfrm>
            <a:off x="499273" y="5944936"/>
            <a:ext cx="4940624" cy="921076"/>
          </a:xfrm>
          <a:custGeom>
            <a:rect b="b" l="l" r="r" t="t"/>
            <a:pathLst>
              <a:path extrusionOk="0" h="337" w="7485">
                <a:moveTo>
                  <a:pt x="0" y="2"/>
                </a:moveTo>
                <a:lnTo>
                  <a:pt x="7485" y="337"/>
                </a:lnTo>
                <a:lnTo>
                  <a:pt x="5558" y="337"/>
                </a:lnTo>
                <a:lnTo>
                  <a:pt x="1" y="0"/>
                </a:lnTo>
              </a:path>
            </a:pathLst>
          </a:custGeom>
          <a:solidFill>
            <a:srgbClr val="9CCADC">
              <a:alpha val="40000"/>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sp>
        <p:nvSpPr>
          <p:cNvPr id="104" name="Google Shape;104;p48"/>
          <p:cNvSpPr/>
          <p:nvPr/>
        </p:nvSpPr>
        <p:spPr>
          <a:xfrm>
            <a:off x="485717" y="5939011"/>
            <a:ext cx="3690451" cy="933450"/>
          </a:xfrm>
          <a:custGeom>
            <a:rect b="b" l="l" r="r" t="t"/>
            <a:pathLst>
              <a:path extrusionOk="0" h="588" w="5591">
                <a:moveTo>
                  <a:pt x="0" y="0"/>
                </a:moveTo>
                <a:lnTo>
                  <a:pt x="5591" y="585"/>
                </a:lnTo>
                <a:lnTo>
                  <a:pt x="4415" y="588"/>
                </a:lnTo>
                <a:lnTo>
                  <a:pt x="12" y="4"/>
                </a:lnTo>
              </a:path>
            </a:pathLst>
          </a:custGeom>
          <a:solidFill>
            <a:srgbClr val="0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sp>
        <p:nvSpPr>
          <p:cNvPr id="105" name="Google Shape;105;p48"/>
          <p:cNvSpPr/>
          <p:nvPr/>
        </p:nvSpPr>
        <p:spPr>
          <a:xfrm>
            <a:off x="-6042" y="5791253"/>
            <a:ext cx="3402314" cy="1080868"/>
          </a:xfrm>
          <a:prstGeom prst="rtTriangle">
            <a:avLst/>
          </a:prstGeom>
          <a:blipFill rotWithShape="1">
            <a:blip r:embed="rId1">
              <a:alphaModFix amt="50000"/>
            </a:blip>
            <a:tile algn="t" flip="none" tx="0" sx="50000" ty="0" sy="50000"/>
          </a:blip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cxnSp>
        <p:nvCxnSpPr>
          <p:cNvPr id="106" name="Google Shape;106;p48"/>
          <p:cNvCxnSpPr/>
          <p:nvPr/>
        </p:nvCxnSpPr>
        <p:spPr>
          <a:xfrm>
            <a:off x="-9237" y="5787738"/>
            <a:ext cx="3405509" cy="1084383"/>
          </a:xfrm>
          <a:prstGeom prst="straightConnector1">
            <a:avLst/>
          </a:prstGeom>
          <a:noFill/>
          <a:ln cap="flat" cmpd="sng" w="12050">
            <a:solidFill>
              <a:srgbClr val="93C5D8"/>
            </a:solidFill>
            <a:prstDash val="solid"/>
            <a:miter lim="800000"/>
            <a:headEnd len="sm" w="sm" type="none"/>
            <a:tailEnd len="sm" w="sm" type="none"/>
          </a:ln>
        </p:spPr>
      </p:cxnSp>
      <p:sp>
        <p:nvSpPr>
          <p:cNvPr id="107" name="Google Shape;107;p4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l">
              <a:lnSpc>
                <a:spcPct val="100000"/>
              </a:lnSpc>
              <a:spcBef>
                <a:spcPts val="0"/>
              </a:spcBef>
              <a:spcAft>
                <a:spcPts val="0"/>
              </a:spcAft>
              <a:buClr>
                <a:schemeClr val="lt2"/>
              </a:buClr>
              <a:buSzPts val="4100"/>
              <a:buFont typeface="Lucida Sans"/>
              <a:buNone/>
              <a:defRPr b="1" i="0" sz="4100" u="none" cap="none" strike="noStrike">
                <a:solidFill>
                  <a:schemeClr val="lt2"/>
                </a:solidFill>
                <a:latin typeface="Lucida Sans"/>
                <a:ea typeface="Lucida Sans"/>
                <a:cs typeface="Lucida Sans"/>
                <a:sym typeface="Lucida Sa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08" name="Google Shape;108;p48"/>
          <p:cNvSpPr txBox="1"/>
          <p:nvPr>
            <p:ph idx="1" type="body"/>
          </p:nvPr>
        </p:nvSpPr>
        <p:spPr>
          <a:xfrm>
            <a:off x="457200" y="1481328"/>
            <a:ext cx="8229600" cy="4525963"/>
          </a:xfrm>
          <a:prstGeom prst="rect">
            <a:avLst/>
          </a:prstGeom>
          <a:noFill/>
          <a:ln>
            <a:noFill/>
          </a:ln>
        </p:spPr>
        <p:txBody>
          <a:bodyPr anchorCtr="0" anchor="t" bIns="45700" lIns="91425" spcFirstLastPara="1" rIns="91425" wrap="square" tIns="45700">
            <a:normAutofit/>
          </a:bodyPr>
          <a:lstStyle>
            <a:lvl1pPr indent="-345186" lvl="0" marL="457200" marR="0" rtl="0" algn="l">
              <a:lnSpc>
                <a:spcPct val="100000"/>
              </a:lnSpc>
              <a:spcBef>
                <a:spcPts val="400"/>
              </a:spcBef>
              <a:spcAft>
                <a:spcPts val="0"/>
              </a:spcAft>
              <a:buClr>
                <a:schemeClr val="accent1"/>
              </a:buClr>
              <a:buSzPts val="1836"/>
              <a:buFont typeface="Noto Sans Symbols"/>
              <a:buChar char="🞂"/>
              <a:defRPr b="0" i="0" sz="2700" u="none" cap="none" strike="noStrike">
                <a:solidFill>
                  <a:schemeClr val="lt1"/>
                </a:solidFill>
                <a:latin typeface="Lucida Sans"/>
                <a:ea typeface="Lucida Sans"/>
                <a:cs typeface="Lucida Sans"/>
                <a:sym typeface="Lucida Sans"/>
              </a:defRPr>
            </a:lvl1pPr>
            <a:lvl2pPr indent="-374650" lvl="1" marL="914400" marR="0" rtl="0" algn="l">
              <a:lnSpc>
                <a:spcPct val="100000"/>
              </a:lnSpc>
              <a:spcBef>
                <a:spcPts val="324"/>
              </a:spcBef>
              <a:spcAft>
                <a:spcPts val="0"/>
              </a:spcAft>
              <a:buClr>
                <a:schemeClr val="accent1"/>
              </a:buClr>
              <a:buSzPts val="2300"/>
              <a:buFont typeface="Verdana"/>
              <a:buChar char="◦"/>
              <a:defRPr b="0" i="0" sz="2300" u="none" cap="none" strike="noStrike">
                <a:solidFill>
                  <a:schemeClr val="lt1"/>
                </a:solidFill>
                <a:latin typeface="Lucida Sans"/>
                <a:ea typeface="Lucida Sans"/>
                <a:cs typeface="Lucida Sans"/>
                <a:sym typeface="Lucida Sans"/>
              </a:defRPr>
            </a:lvl2pPr>
            <a:lvl3pPr indent="-361950" lvl="2" marL="1371600" marR="0" rtl="0" algn="l">
              <a:lnSpc>
                <a:spcPct val="100000"/>
              </a:lnSpc>
              <a:spcBef>
                <a:spcPts val="350"/>
              </a:spcBef>
              <a:spcAft>
                <a:spcPts val="0"/>
              </a:spcAft>
              <a:buClr>
                <a:schemeClr val="accent2"/>
              </a:buClr>
              <a:buSzPts val="2100"/>
              <a:buFont typeface="Noto Sans Symbols"/>
              <a:buChar char="●"/>
              <a:defRPr b="0" i="0" sz="2100" u="none" cap="none" strike="noStrike">
                <a:solidFill>
                  <a:schemeClr val="lt1"/>
                </a:solidFill>
                <a:latin typeface="Lucida Sans"/>
                <a:ea typeface="Lucida Sans"/>
                <a:cs typeface="Lucida Sans"/>
                <a:sym typeface="Lucida Sans"/>
              </a:defRPr>
            </a:lvl3pPr>
            <a:lvl4pPr indent="-349250" lvl="3" marL="1828800" marR="0" rtl="0" algn="l">
              <a:lnSpc>
                <a:spcPct val="100000"/>
              </a:lnSpc>
              <a:spcBef>
                <a:spcPts val="350"/>
              </a:spcBef>
              <a:spcAft>
                <a:spcPts val="0"/>
              </a:spcAft>
              <a:buClr>
                <a:schemeClr val="accent2"/>
              </a:buClr>
              <a:buSzPts val="1900"/>
              <a:buFont typeface="Noto Sans Symbols"/>
              <a:buChar char="●"/>
              <a:defRPr b="0" i="0" sz="1900" u="none" cap="none" strike="noStrike">
                <a:solidFill>
                  <a:schemeClr val="lt1"/>
                </a:solidFill>
                <a:latin typeface="Lucida Sans"/>
                <a:ea typeface="Lucida Sans"/>
                <a:cs typeface="Lucida Sans"/>
                <a:sym typeface="Lucida Sans"/>
              </a:defRPr>
            </a:lvl4pPr>
            <a:lvl5pPr indent="-342900" lvl="4" marL="2286000" marR="0" rtl="0" algn="l">
              <a:lnSpc>
                <a:spcPct val="100000"/>
              </a:lnSpc>
              <a:spcBef>
                <a:spcPts val="350"/>
              </a:spcBef>
              <a:spcAft>
                <a:spcPts val="0"/>
              </a:spcAft>
              <a:buClr>
                <a:schemeClr val="accent2"/>
              </a:buClr>
              <a:buSzPts val="1800"/>
              <a:buFont typeface="Noto Sans Symbols"/>
              <a:buChar char="●"/>
              <a:defRPr b="0" i="0" sz="1800" u="none" cap="none" strike="noStrike">
                <a:solidFill>
                  <a:schemeClr val="lt1"/>
                </a:solidFill>
                <a:latin typeface="Lucida Sans"/>
                <a:ea typeface="Lucida Sans"/>
                <a:cs typeface="Lucida Sans"/>
                <a:sym typeface="Lucida Sans"/>
              </a:defRPr>
            </a:lvl5pPr>
            <a:lvl6pPr indent="-342900" lvl="5" marL="2743200" marR="0" rtl="0" algn="l">
              <a:lnSpc>
                <a:spcPct val="100000"/>
              </a:lnSpc>
              <a:spcBef>
                <a:spcPts val="350"/>
              </a:spcBef>
              <a:spcAft>
                <a:spcPts val="0"/>
              </a:spcAft>
              <a:buClr>
                <a:schemeClr val="accent3"/>
              </a:buClr>
              <a:buSzPts val="1800"/>
              <a:buFont typeface="Noto Sans Symbols"/>
              <a:buChar char="■"/>
              <a:defRPr b="0" i="0" sz="1800" u="none" cap="none" strike="noStrike">
                <a:solidFill>
                  <a:schemeClr val="lt1"/>
                </a:solidFill>
                <a:latin typeface="Lucida Sans"/>
                <a:ea typeface="Lucida Sans"/>
                <a:cs typeface="Lucida Sans"/>
                <a:sym typeface="Lucida Sans"/>
              </a:defRPr>
            </a:lvl6pPr>
            <a:lvl7pPr indent="-330200" lvl="6" marL="3200400" marR="0" rtl="0" algn="l">
              <a:lnSpc>
                <a:spcPct val="100000"/>
              </a:lnSpc>
              <a:spcBef>
                <a:spcPts val="350"/>
              </a:spcBef>
              <a:spcAft>
                <a:spcPts val="0"/>
              </a:spcAft>
              <a:buClr>
                <a:schemeClr val="accent3"/>
              </a:buClr>
              <a:buSzPts val="1600"/>
              <a:buFont typeface="Noto Sans Symbols"/>
              <a:buChar char="■"/>
              <a:defRPr b="0" i="0" sz="1600" u="none" cap="none" strike="noStrike">
                <a:solidFill>
                  <a:schemeClr val="lt1"/>
                </a:solidFill>
                <a:latin typeface="Lucida Sans"/>
                <a:ea typeface="Lucida Sans"/>
                <a:cs typeface="Lucida Sans"/>
                <a:sym typeface="Lucida Sans"/>
              </a:defRPr>
            </a:lvl7pPr>
            <a:lvl8pPr indent="-330200" lvl="7" marL="3657600" marR="0" rtl="0" algn="l">
              <a:lnSpc>
                <a:spcPct val="100000"/>
              </a:lnSpc>
              <a:spcBef>
                <a:spcPts val="350"/>
              </a:spcBef>
              <a:spcAft>
                <a:spcPts val="0"/>
              </a:spcAft>
              <a:buClr>
                <a:schemeClr val="accent3"/>
              </a:buClr>
              <a:buSzPts val="1600"/>
              <a:buFont typeface="Noto Sans Symbols"/>
              <a:buChar char="■"/>
              <a:defRPr b="0" i="0" sz="1600" u="none" cap="none" strike="noStrike">
                <a:solidFill>
                  <a:schemeClr val="lt1"/>
                </a:solidFill>
                <a:latin typeface="Lucida Sans"/>
                <a:ea typeface="Lucida Sans"/>
                <a:cs typeface="Lucida Sans"/>
                <a:sym typeface="Lucida Sans"/>
              </a:defRPr>
            </a:lvl8pPr>
            <a:lvl9pPr indent="-330200" lvl="8" marL="4114800" marR="0" rtl="0" algn="l">
              <a:lnSpc>
                <a:spcPct val="100000"/>
              </a:lnSpc>
              <a:spcBef>
                <a:spcPts val="350"/>
              </a:spcBef>
              <a:spcAft>
                <a:spcPts val="0"/>
              </a:spcAft>
              <a:buClr>
                <a:schemeClr val="accent3"/>
              </a:buClr>
              <a:buSzPts val="1600"/>
              <a:buFont typeface="Noto Sans Symbols"/>
              <a:buChar char="■"/>
              <a:defRPr b="0" i="0" sz="1600" u="none" cap="none" strike="noStrike">
                <a:solidFill>
                  <a:schemeClr val="lt1"/>
                </a:solidFill>
                <a:latin typeface="Lucida Sans"/>
                <a:ea typeface="Lucida Sans"/>
                <a:cs typeface="Lucida Sans"/>
                <a:sym typeface="Lucida Sans"/>
              </a:defRPr>
            </a:lvl9pPr>
          </a:lstStyle>
          <a:p/>
        </p:txBody>
      </p:sp>
      <p:sp>
        <p:nvSpPr>
          <p:cNvPr id="109" name="Google Shape;109;p48"/>
          <p:cNvSpPr txBox="1"/>
          <p:nvPr>
            <p:ph idx="10" type="dt"/>
          </p:nvPr>
        </p:nvSpPr>
        <p:spPr>
          <a:xfrm>
            <a:off x="6727032" y="6407944"/>
            <a:ext cx="1920240" cy="36576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000" u="none" cap="none" strike="noStrike">
                <a:solidFill>
                  <a:schemeClr val="lt1"/>
                </a:solidFill>
                <a:latin typeface="Verdana"/>
                <a:ea typeface="Verdana"/>
                <a:cs typeface="Verdana"/>
                <a:sym typeface="Verdan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9pPr>
          </a:lstStyle>
          <a:p/>
        </p:txBody>
      </p:sp>
      <p:sp>
        <p:nvSpPr>
          <p:cNvPr id="110" name="Google Shape;110;p48"/>
          <p:cNvSpPr txBox="1"/>
          <p:nvPr>
            <p:ph idx="11" type="ftr"/>
          </p:nvPr>
        </p:nvSpPr>
        <p:spPr>
          <a:xfrm>
            <a:off x="4380072" y="6407944"/>
            <a:ext cx="2350681" cy="365125"/>
          </a:xfrm>
          <a:prstGeom prst="rect">
            <a:avLst/>
          </a:prstGeom>
          <a:noFill/>
          <a:ln>
            <a:noFill/>
          </a:ln>
        </p:spPr>
        <p:txBody>
          <a:bodyPr anchorCtr="0" anchor="b"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000" u="none" cap="none" strike="noStrike">
                <a:solidFill>
                  <a:schemeClr val="lt1"/>
                </a:solidFill>
                <a:latin typeface="Verdana"/>
                <a:ea typeface="Verdana"/>
                <a:cs typeface="Verdana"/>
                <a:sym typeface="Verdan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Verdana"/>
                <a:ea typeface="Verdana"/>
                <a:cs typeface="Verdana"/>
                <a:sym typeface="Verdana"/>
              </a:defRPr>
            </a:lvl9pPr>
          </a:lstStyle>
          <a:p/>
        </p:txBody>
      </p:sp>
      <p:sp>
        <p:nvSpPr>
          <p:cNvPr id="111" name="Google Shape;111;p48"/>
          <p:cNvSpPr txBox="1"/>
          <p:nvPr>
            <p:ph idx="12" type="sldNum"/>
          </p:nvPr>
        </p:nvSpPr>
        <p:spPr>
          <a:xfrm>
            <a:off x="8647272" y="6407944"/>
            <a:ext cx="365760" cy="365125"/>
          </a:xfrm>
          <a:prstGeom prst="rect">
            <a:avLst/>
          </a:prstGeom>
          <a:noFill/>
          <a:ln>
            <a:noFill/>
          </a:ln>
        </p:spPr>
        <p:txBody>
          <a:bodyPr anchorCtr="0" anchor="b"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6.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0.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1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4.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1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18.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14.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2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20.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
          <p:cNvSpPr txBox="1"/>
          <p:nvPr>
            <p:ph type="ctrTitle"/>
          </p:nvPr>
        </p:nvSpPr>
        <p:spPr>
          <a:xfrm>
            <a:off x="685800" y="1752601"/>
            <a:ext cx="7772400" cy="1829761"/>
          </a:xfrm>
          <a:prstGeom prst="rect">
            <a:avLst/>
          </a:prstGeom>
          <a:noFill/>
          <a:ln>
            <a:noFill/>
          </a:ln>
        </p:spPr>
        <p:txBody>
          <a:bodyPr anchorCtr="0" anchor="b" bIns="45700" lIns="91425" spcFirstLastPara="1" rIns="91425" wrap="square" tIns="45700">
            <a:normAutofit/>
          </a:bodyPr>
          <a:lstStyle/>
          <a:p>
            <a:pPr indent="0" lvl="0" marL="0" rtl="0" algn="r">
              <a:lnSpc>
                <a:spcPct val="100000"/>
              </a:lnSpc>
              <a:spcBef>
                <a:spcPts val="0"/>
              </a:spcBef>
              <a:spcAft>
                <a:spcPts val="0"/>
              </a:spcAft>
              <a:buClr>
                <a:schemeClr val="dk2"/>
              </a:buClr>
              <a:buSzPts val="4800"/>
              <a:buFont typeface="Lucida Sans"/>
              <a:buNone/>
            </a:pPr>
            <a:r>
              <a:rPr lang="en-US"/>
              <a:t>Operating System Structures </a:t>
            </a:r>
            <a:endParaRPr/>
          </a:p>
        </p:txBody>
      </p:sp>
      <p:sp>
        <p:nvSpPr>
          <p:cNvPr id="122" name="Google Shape;122;p1"/>
          <p:cNvSpPr txBox="1"/>
          <p:nvPr>
            <p:ph idx="1" type="subTitle"/>
          </p:nvPr>
        </p:nvSpPr>
        <p:spPr>
          <a:xfrm>
            <a:off x="533400" y="4680846"/>
            <a:ext cx="7854600" cy="1752600"/>
          </a:xfrm>
          <a:prstGeom prst="rect">
            <a:avLst/>
          </a:prstGeom>
          <a:noFill/>
          <a:ln>
            <a:noFill/>
          </a:ln>
        </p:spPr>
        <p:txBody>
          <a:bodyPr anchorCtr="0" anchor="t" bIns="45700" lIns="45700" spcFirstLastPara="1" rIns="45700" wrap="square" tIns="45700">
            <a:normAutofit/>
          </a:bodyPr>
          <a:lstStyle/>
          <a:p>
            <a:pPr indent="0" lvl="0" marL="0" rtl="0" algn="ctr">
              <a:lnSpc>
                <a:spcPct val="100000"/>
              </a:lnSpc>
              <a:spcBef>
                <a:spcPts val="0"/>
              </a:spcBef>
              <a:spcAft>
                <a:spcPts val="0"/>
              </a:spcAft>
              <a:buSzPts val="1836"/>
              <a:buNone/>
            </a:pPr>
            <a:r>
              <a:rPr lang="en-US"/>
              <a:t>Course Instructor: Safia Baloch</a:t>
            </a:r>
            <a:endParaRPr/>
          </a:p>
        </p:txBody>
      </p:sp>
      <p:sp>
        <p:nvSpPr>
          <p:cNvPr id="123" name="Google Shape;123;p1"/>
          <p:cNvSpPr txBox="1"/>
          <p:nvPr/>
        </p:nvSpPr>
        <p:spPr>
          <a:xfrm>
            <a:off x="3048000" y="3810000"/>
            <a:ext cx="3148619"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0" i="0" lang="en-US" sz="4000" u="none" cap="none" strike="noStrike">
                <a:solidFill>
                  <a:schemeClr val="dk1"/>
                </a:solidFill>
                <a:latin typeface="Verdana"/>
                <a:ea typeface="Verdana"/>
                <a:cs typeface="Verdana"/>
                <a:sym typeface="Verdana"/>
              </a:rPr>
              <a:t>Chapter #2</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9"/>
          <p:cNvSpPr txBox="1"/>
          <p:nvPr>
            <p:ph idx="1" type="body"/>
          </p:nvPr>
        </p:nvSpPr>
        <p:spPr>
          <a:xfrm>
            <a:off x="949325" y="1106473"/>
            <a:ext cx="7422300" cy="5540700"/>
          </a:xfrm>
          <a:prstGeom prst="rect">
            <a:avLst/>
          </a:prstGeom>
          <a:noFill/>
          <a:ln>
            <a:noFill/>
          </a:ln>
        </p:spPr>
        <p:txBody>
          <a:bodyPr anchorCtr="0" anchor="t" bIns="45700" lIns="91425" spcFirstLastPara="1" rIns="91425" wrap="square" tIns="45700">
            <a:noAutofit/>
          </a:bodyPr>
          <a:lstStyle/>
          <a:p>
            <a:pPr indent="-256032" lvl="0" marL="365760" rtl="0" algn="l">
              <a:lnSpc>
                <a:spcPct val="90000"/>
              </a:lnSpc>
              <a:spcBef>
                <a:spcPts val="0"/>
              </a:spcBef>
              <a:spcAft>
                <a:spcPts val="0"/>
              </a:spcAft>
              <a:buSzPts val="1224"/>
              <a:buChar char="?"/>
            </a:pPr>
            <a:r>
              <a:rPr b="1" lang="en-US" sz="1800"/>
              <a:t>What is system call?</a:t>
            </a:r>
            <a:endParaRPr b="1" sz="1800"/>
          </a:p>
          <a:p>
            <a:pPr indent="-342900" lvl="1" marL="914400" rtl="0" algn="l">
              <a:lnSpc>
                <a:spcPct val="90000"/>
              </a:lnSpc>
              <a:spcBef>
                <a:spcPts val="0"/>
              </a:spcBef>
              <a:spcAft>
                <a:spcPts val="0"/>
              </a:spcAft>
              <a:buSzPts val="1800"/>
              <a:buChar char="◦"/>
            </a:pPr>
            <a:r>
              <a:rPr lang="en-US" sz="1800"/>
              <a:t> "System calls" is very much the answer to the question, "What does the operating system do?"</a:t>
            </a:r>
            <a:endParaRPr sz="1800"/>
          </a:p>
          <a:p>
            <a:pPr indent="0" lvl="0" marL="457200" rtl="0" algn="l">
              <a:lnSpc>
                <a:spcPct val="90000"/>
              </a:lnSpc>
              <a:spcBef>
                <a:spcPts val="0"/>
              </a:spcBef>
              <a:spcAft>
                <a:spcPts val="0"/>
              </a:spcAft>
              <a:buNone/>
            </a:pPr>
            <a:r>
              <a:t/>
            </a:r>
            <a:endParaRPr sz="1800"/>
          </a:p>
          <a:p>
            <a:pPr indent="0" lvl="0" marL="457200" rtl="0" algn="l">
              <a:lnSpc>
                <a:spcPct val="90000"/>
              </a:lnSpc>
              <a:spcBef>
                <a:spcPts val="0"/>
              </a:spcBef>
              <a:spcAft>
                <a:spcPts val="0"/>
              </a:spcAft>
              <a:buNone/>
            </a:pPr>
            <a:r>
              <a:t/>
            </a:r>
            <a:endParaRPr sz="1800"/>
          </a:p>
          <a:p>
            <a:pPr indent="-256032" lvl="0" marL="365760" rtl="0" algn="l">
              <a:lnSpc>
                <a:spcPct val="90000"/>
              </a:lnSpc>
              <a:spcBef>
                <a:spcPts val="0"/>
              </a:spcBef>
              <a:spcAft>
                <a:spcPts val="0"/>
              </a:spcAft>
              <a:buSzPts val="1224"/>
              <a:buChar char="?"/>
            </a:pPr>
            <a:r>
              <a:rPr lang="en-US" sz="1800"/>
              <a:t>Programming interface to the services provided by the OS</a:t>
            </a:r>
            <a:endParaRPr/>
          </a:p>
          <a:p>
            <a:pPr indent="-178307" lvl="0" marL="365760" rtl="0" algn="l">
              <a:lnSpc>
                <a:spcPct val="90000"/>
              </a:lnSpc>
              <a:spcBef>
                <a:spcPts val="400"/>
              </a:spcBef>
              <a:spcAft>
                <a:spcPts val="0"/>
              </a:spcAft>
              <a:buSzPts val="1224"/>
              <a:buNone/>
            </a:pPr>
            <a:r>
              <a:t/>
            </a:r>
            <a:endParaRPr sz="1800"/>
          </a:p>
          <a:p>
            <a:pPr indent="-256032" lvl="0" marL="365760" rtl="0" algn="l">
              <a:lnSpc>
                <a:spcPct val="90000"/>
              </a:lnSpc>
              <a:spcBef>
                <a:spcPts val="400"/>
              </a:spcBef>
              <a:spcAft>
                <a:spcPts val="0"/>
              </a:spcAft>
              <a:buSzPts val="1224"/>
              <a:buChar char="?"/>
            </a:pPr>
            <a:r>
              <a:rPr lang="en-US" sz="1800"/>
              <a:t>Typically written in a high-level language (C or C++)</a:t>
            </a:r>
            <a:endParaRPr/>
          </a:p>
          <a:p>
            <a:pPr indent="-178307" lvl="0" marL="365760" rtl="0" algn="l">
              <a:lnSpc>
                <a:spcPct val="90000"/>
              </a:lnSpc>
              <a:spcBef>
                <a:spcPts val="400"/>
              </a:spcBef>
              <a:spcAft>
                <a:spcPts val="0"/>
              </a:spcAft>
              <a:buSzPts val="1224"/>
              <a:buNone/>
            </a:pPr>
            <a:r>
              <a:t/>
            </a:r>
            <a:endParaRPr sz="1800"/>
          </a:p>
          <a:p>
            <a:pPr indent="-256032" lvl="0" marL="365760" rtl="0" algn="l">
              <a:lnSpc>
                <a:spcPct val="90000"/>
              </a:lnSpc>
              <a:spcBef>
                <a:spcPts val="400"/>
              </a:spcBef>
              <a:spcAft>
                <a:spcPts val="0"/>
              </a:spcAft>
              <a:buSzPts val="1224"/>
              <a:buChar char="?"/>
            </a:pPr>
            <a:r>
              <a:rPr lang="en-US" sz="1800"/>
              <a:t>Mostly accessed by programs via a high-level </a:t>
            </a:r>
            <a:r>
              <a:rPr b="1" lang="en-US" sz="1800">
                <a:solidFill>
                  <a:srgbClr val="3366FF"/>
                </a:solidFill>
              </a:rPr>
              <a:t>Application Programming Interface </a:t>
            </a:r>
            <a:r>
              <a:rPr b="1" lang="en-US" sz="1800">
                <a:solidFill>
                  <a:srgbClr val="000000"/>
                </a:solidFill>
              </a:rPr>
              <a:t>(</a:t>
            </a:r>
            <a:r>
              <a:rPr b="1" lang="en-US" sz="1800">
                <a:solidFill>
                  <a:srgbClr val="3366FF"/>
                </a:solidFill>
              </a:rPr>
              <a:t>API</a:t>
            </a:r>
            <a:r>
              <a:rPr b="1" lang="en-US" sz="1800">
                <a:solidFill>
                  <a:srgbClr val="000000"/>
                </a:solidFill>
              </a:rPr>
              <a:t>)</a:t>
            </a:r>
            <a:r>
              <a:rPr lang="en-US" sz="1800">
                <a:solidFill>
                  <a:srgbClr val="3366FF"/>
                </a:solidFill>
              </a:rPr>
              <a:t> </a:t>
            </a:r>
            <a:r>
              <a:rPr lang="en-US" sz="1800"/>
              <a:t>rather than direct system call use</a:t>
            </a:r>
            <a:endParaRPr/>
          </a:p>
          <a:p>
            <a:pPr indent="-178307" lvl="0" marL="365760" rtl="0" algn="l">
              <a:lnSpc>
                <a:spcPct val="90000"/>
              </a:lnSpc>
              <a:spcBef>
                <a:spcPts val="400"/>
              </a:spcBef>
              <a:spcAft>
                <a:spcPts val="0"/>
              </a:spcAft>
              <a:buSzPts val="1224"/>
              <a:buNone/>
            </a:pPr>
            <a:r>
              <a:t/>
            </a:r>
            <a:endParaRPr sz="1800"/>
          </a:p>
          <a:p>
            <a:pPr indent="-256032" lvl="0" marL="365760" rtl="0" algn="l">
              <a:lnSpc>
                <a:spcPct val="90000"/>
              </a:lnSpc>
              <a:spcBef>
                <a:spcPts val="400"/>
              </a:spcBef>
              <a:spcAft>
                <a:spcPts val="0"/>
              </a:spcAft>
              <a:buSzPts val="1224"/>
              <a:buChar char="?"/>
            </a:pPr>
            <a:r>
              <a:rPr lang="en-US" sz="1800"/>
              <a:t>Three most common APIs are Win32 API for Windows, POSIX API for POSIX-based systems (including virtually all versions of UNIX, Linux, and Mac OS X), and Java API for the Java virtual machine (JVM)</a:t>
            </a:r>
            <a:endParaRPr/>
          </a:p>
        </p:txBody>
      </p:sp>
      <p:sp>
        <p:nvSpPr>
          <p:cNvPr id="187" name="Google Shape;187;p9"/>
          <p:cNvSpPr txBox="1"/>
          <p:nvPr>
            <p:ph type="title"/>
          </p:nvPr>
        </p:nvSpPr>
        <p:spPr>
          <a:xfrm>
            <a:off x="457200" y="155575"/>
            <a:ext cx="8229600" cy="5762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System Calls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10"/>
          <p:cNvSpPr txBox="1"/>
          <p:nvPr>
            <p:ph idx="1" type="body"/>
          </p:nvPr>
        </p:nvSpPr>
        <p:spPr>
          <a:xfrm>
            <a:off x="368125" y="576302"/>
            <a:ext cx="8229600" cy="1023900"/>
          </a:xfrm>
          <a:prstGeom prst="rect">
            <a:avLst/>
          </a:prstGeom>
          <a:noFill/>
          <a:ln>
            <a:noFill/>
          </a:ln>
        </p:spPr>
        <p:txBody>
          <a:bodyPr anchorCtr="0" anchor="t" bIns="45700" lIns="91425" spcFirstLastPara="1" rIns="91425" wrap="square" tIns="45700">
            <a:normAutofit lnSpcReduction="20000"/>
          </a:bodyPr>
          <a:lstStyle/>
          <a:p>
            <a:pPr indent="-291846" lvl="0" marL="365760" rtl="0" algn="l">
              <a:lnSpc>
                <a:spcPct val="100000"/>
              </a:lnSpc>
              <a:spcBef>
                <a:spcPts val="0"/>
              </a:spcBef>
              <a:spcAft>
                <a:spcPts val="0"/>
              </a:spcAft>
              <a:buSzPts val="2400"/>
              <a:buChar char="?"/>
            </a:pPr>
            <a:r>
              <a:rPr lang="en-US" sz="2400"/>
              <a:t>H</a:t>
            </a:r>
            <a:r>
              <a:rPr lang="en-US" sz="2400"/>
              <a:t>ow a simple program that makes a copy of a file has to make a large number of system calls, involving keyboard, screen, and disk I/O.</a:t>
            </a:r>
            <a:endParaRPr sz="2400"/>
          </a:p>
        </p:txBody>
      </p:sp>
      <p:sp>
        <p:nvSpPr>
          <p:cNvPr id="194" name="Google Shape;194;p10"/>
          <p:cNvSpPr txBox="1"/>
          <p:nvPr>
            <p:ph type="title"/>
          </p:nvPr>
        </p:nvSpPr>
        <p:spPr>
          <a:xfrm>
            <a:off x="442925" y="-12"/>
            <a:ext cx="8229600" cy="5763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Example of System Calls</a:t>
            </a:r>
            <a:endParaRPr/>
          </a:p>
        </p:txBody>
      </p:sp>
      <p:cxnSp>
        <p:nvCxnSpPr>
          <p:cNvPr id="195" name="Google Shape;195;p10"/>
          <p:cNvCxnSpPr/>
          <p:nvPr/>
        </p:nvCxnSpPr>
        <p:spPr>
          <a:xfrm>
            <a:off x="7358063" y="2022475"/>
            <a:ext cx="0" cy="420688"/>
          </a:xfrm>
          <a:prstGeom prst="straightConnector1">
            <a:avLst/>
          </a:prstGeom>
          <a:noFill/>
          <a:ln cap="flat" cmpd="sng" w="9525">
            <a:solidFill>
              <a:schemeClr val="dk1"/>
            </a:solidFill>
            <a:prstDash val="solid"/>
            <a:round/>
            <a:headEnd len="sm" w="sm" type="none"/>
            <a:tailEnd len="sm" w="sm" type="none"/>
          </a:ln>
        </p:spPr>
      </p:cxnSp>
      <p:cxnSp>
        <p:nvCxnSpPr>
          <p:cNvPr id="196" name="Google Shape;196;p10"/>
          <p:cNvCxnSpPr/>
          <p:nvPr/>
        </p:nvCxnSpPr>
        <p:spPr>
          <a:xfrm>
            <a:off x="1503363" y="2012950"/>
            <a:ext cx="0" cy="430213"/>
          </a:xfrm>
          <a:prstGeom prst="straightConnector1">
            <a:avLst/>
          </a:prstGeom>
          <a:noFill/>
          <a:ln cap="flat" cmpd="sng" w="9525">
            <a:solidFill>
              <a:schemeClr val="dk1"/>
            </a:solidFill>
            <a:prstDash val="solid"/>
            <a:round/>
            <a:headEnd len="sm" w="sm" type="none"/>
            <a:tailEnd len="sm" w="sm" type="none"/>
          </a:ln>
        </p:spPr>
      </p:cxnSp>
      <p:pic>
        <p:nvPicPr>
          <p:cNvPr id="197" name="Google Shape;197;p10"/>
          <p:cNvPicPr preferRelativeResize="0"/>
          <p:nvPr/>
        </p:nvPicPr>
        <p:blipFill>
          <a:blip r:embed="rId3">
            <a:alphaModFix/>
          </a:blip>
          <a:stretch>
            <a:fillRect/>
          </a:stretch>
        </p:blipFill>
        <p:spPr>
          <a:xfrm>
            <a:off x="78475" y="1796625"/>
            <a:ext cx="8958498" cy="52169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1"/>
          <p:cNvSpPr txBox="1"/>
          <p:nvPr>
            <p:ph type="title"/>
          </p:nvPr>
        </p:nvSpPr>
        <p:spPr>
          <a:xfrm>
            <a:off x="457200" y="182563"/>
            <a:ext cx="8229600" cy="57626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Example of Standard API</a:t>
            </a:r>
            <a:endParaRPr/>
          </a:p>
        </p:txBody>
      </p:sp>
      <p:pic>
        <p:nvPicPr>
          <p:cNvPr descr="Screen Shot 2012-12-01 at 12.25.00 PM.png" id="204" name="Google Shape;204;p11"/>
          <p:cNvPicPr preferRelativeResize="0"/>
          <p:nvPr/>
        </p:nvPicPr>
        <p:blipFill rotWithShape="1">
          <a:blip r:embed="rId3">
            <a:alphaModFix/>
          </a:blip>
          <a:srcRect b="0" l="0" r="0" t="0"/>
          <a:stretch/>
        </p:blipFill>
        <p:spPr>
          <a:xfrm>
            <a:off x="2090752" y="1066800"/>
            <a:ext cx="6102125" cy="51927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2"/>
          <p:cNvSpPr txBox="1"/>
          <p:nvPr>
            <p:ph type="title"/>
          </p:nvPr>
        </p:nvSpPr>
        <p:spPr>
          <a:xfrm>
            <a:off x="920750" y="182563"/>
            <a:ext cx="8229600" cy="57626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lt2"/>
              </a:buClr>
              <a:buSzPct val="100000"/>
              <a:buFont typeface="Lucida Sans"/>
              <a:buNone/>
            </a:pPr>
            <a:r>
              <a:rPr lang="en-US"/>
              <a:t>API – System Call – OS Relationship</a:t>
            </a:r>
            <a:endParaRPr/>
          </a:p>
        </p:txBody>
      </p:sp>
      <p:pic>
        <p:nvPicPr>
          <p:cNvPr id="211" name="Google Shape;211;p12"/>
          <p:cNvPicPr preferRelativeResize="0"/>
          <p:nvPr/>
        </p:nvPicPr>
        <p:blipFill>
          <a:blip r:embed="rId3">
            <a:alphaModFix/>
          </a:blip>
          <a:stretch>
            <a:fillRect/>
          </a:stretch>
        </p:blipFill>
        <p:spPr>
          <a:xfrm>
            <a:off x="152400" y="911225"/>
            <a:ext cx="8839201" cy="5885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14"/>
          <p:cNvSpPr txBox="1"/>
          <p:nvPr>
            <p:ph type="title"/>
          </p:nvPr>
        </p:nvSpPr>
        <p:spPr>
          <a:xfrm>
            <a:off x="457200" y="348566"/>
            <a:ext cx="8229600" cy="576262"/>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lt2"/>
              </a:buClr>
              <a:buSzPts val="3600"/>
              <a:buFont typeface="Lucida Sans"/>
              <a:buNone/>
            </a:pPr>
            <a:r>
              <a:rPr lang="en-US" sz="3600"/>
              <a:t>System Call Parameter Passing via Table</a:t>
            </a:r>
            <a:endParaRPr/>
          </a:p>
        </p:txBody>
      </p:sp>
      <p:pic>
        <p:nvPicPr>
          <p:cNvPr id="218" name="Google Shape;218;p14"/>
          <p:cNvPicPr preferRelativeResize="0"/>
          <p:nvPr/>
        </p:nvPicPr>
        <p:blipFill>
          <a:blip r:embed="rId3">
            <a:alphaModFix/>
          </a:blip>
          <a:stretch>
            <a:fillRect/>
          </a:stretch>
        </p:blipFill>
        <p:spPr>
          <a:xfrm>
            <a:off x="102900" y="2136103"/>
            <a:ext cx="8839200" cy="465005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13"/>
          <p:cNvSpPr txBox="1"/>
          <p:nvPr>
            <p:ph type="title"/>
          </p:nvPr>
        </p:nvSpPr>
        <p:spPr>
          <a:xfrm>
            <a:off x="982663" y="198438"/>
            <a:ext cx="7704137" cy="57626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System Call Parameter Passing</a:t>
            </a:r>
            <a:endParaRPr/>
          </a:p>
        </p:txBody>
      </p:sp>
      <p:sp>
        <p:nvSpPr>
          <p:cNvPr id="225" name="Google Shape;225;p13"/>
          <p:cNvSpPr txBox="1"/>
          <p:nvPr>
            <p:ph idx="1" type="body"/>
          </p:nvPr>
        </p:nvSpPr>
        <p:spPr>
          <a:xfrm>
            <a:off x="1311150" y="1233488"/>
            <a:ext cx="7297800" cy="4530600"/>
          </a:xfrm>
          <a:prstGeom prst="rect">
            <a:avLst/>
          </a:prstGeom>
          <a:noFill/>
          <a:ln>
            <a:noFill/>
          </a:ln>
        </p:spPr>
        <p:txBody>
          <a:bodyPr anchorCtr="0" anchor="t" bIns="45700" lIns="91425" spcFirstLastPara="1" rIns="91425" wrap="square" tIns="45700">
            <a:normAutofit/>
          </a:bodyPr>
          <a:lstStyle/>
          <a:p>
            <a:pPr indent="-256032" lvl="0" marL="365760" rtl="0" algn="l">
              <a:lnSpc>
                <a:spcPct val="90000"/>
              </a:lnSpc>
              <a:spcBef>
                <a:spcPts val="0"/>
              </a:spcBef>
              <a:spcAft>
                <a:spcPts val="0"/>
              </a:spcAft>
              <a:buSzPts val="1836"/>
              <a:buChar char="?"/>
            </a:pPr>
            <a:r>
              <a:rPr lang="en-US"/>
              <a:t>Three general methods used to pass parameters to the OS</a:t>
            </a:r>
            <a:endParaRPr/>
          </a:p>
          <a:p>
            <a:pPr indent="-228600" lvl="1" marL="621792" rtl="0" algn="l">
              <a:lnSpc>
                <a:spcPct val="90000"/>
              </a:lnSpc>
              <a:spcBef>
                <a:spcPts val="324"/>
              </a:spcBef>
              <a:spcAft>
                <a:spcPts val="0"/>
              </a:spcAft>
              <a:buSzPts val="2300"/>
              <a:buFont typeface="Noto Sans Symbols"/>
              <a:buChar char="❖"/>
            </a:pPr>
            <a:r>
              <a:rPr lang="en-US"/>
              <a:t>Simplest:  pass the parameters in registers</a:t>
            </a:r>
            <a:endParaRPr/>
          </a:p>
          <a:p>
            <a:pPr indent="-82550" lvl="1" marL="621792" rtl="0" algn="l">
              <a:lnSpc>
                <a:spcPct val="90000"/>
              </a:lnSpc>
              <a:spcBef>
                <a:spcPts val="324"/>
              </a:spcBef>
              <a:spcAft>
                <a:spcPts val="0"/>
              </a:spcAft>
              <a:buSzPts val="2300"/>
              <a:buFont typeface="Noto Sans Symbols"/>
              <a:buNone/>
            </a:pPr>
            <a:r>
              <a:t/>
            </a:r>
            <a:endParaRPr/>
          </a:p>
          <a:p>
            <a:pPr indent="-228600" lvl="1" marL="621792" rtl="0" algn="l">
              <a:lnSpc>
                <a:spcPct val="90000"/>
              </a:lnSpc>
              <a:spcBef>
                <a:spcPts val="324"/>
              </a:spcBef>
              <a:spcAft>
                <a:spcPts val="0"/>
              </a:spcAft>
              <a:buSzPts val="2300"/>
              <a:buFont typeface="Noto Sans Symbols"/>
              <a:buChar char="❖"/>
            </a:pPr>
            <a:r>
              <a:rPr lang="en-US"/>
              <a:t>Parameters stored in a block</a:t>
            </a:r>
            <a:r>
              <a:rPr i="1" lang="en-US"/>
              <a:t>, </a:t>
            </a:r>
            <a:r>
              <a:rPr lang="en-US"/>
              <a:t>or table, in memory, and address of block passed as a parameter in a register </a:t>
            </a:r>
            <a:endParaRPr/>
          </a:p>
          <a:p>
            <a:pPr indent="-82550" lvl="1" marL="621792" rtl="0" algn="l">
              <a:lnSpc>
                <a:spcPct val="90000"/>
              </a:lnSpc>
              <a:spcBef>
                <a:spcPts val="324"/>
              </a:spcBef>
              <a:spcAft>
                <a:spcPts val="0"/>
              </a:spcAft>
              <a:buSzPts val="2300"/>
              <a:buFont typeface="Noto Sans Symbols"/>
              <a:buNone/>
            </a:pPr>
            <a:r>
              <a:t/>
            </a:r>
            <a:endParaRPr/>
          </a:p>
          <a:p>
            <a:pPr indent="-228600" lvl="1" marL="621792" rtl="0" algn="l">
              <a:lnSpc>
                <a:spcPct val="90000"/>
              </a:lnSpc>
              <a:spcBef>
                <a:spcPts val="324"/>
              </a:spcBef>
              <a:spcAft>
                <a:spcPts val="0"/>
              </a:spcAft>
              <a:buSzPts val="2300"/>
              <a:buFont typeface="Noto Sans Symbols"/>
              <a:buChar char="❖"/>
            </a:pPr>
            <a:r>
              <a:rPr lang="en-US"/>
              <a:t>Parameters placed, or </a:t>
            </a:r>
            <a:r>
              <a:rPr b="1" lang="en-US">
                <a:solidFill>
                  <a:srgbClr val="3366FF"/>
                </a:solidFill>
              </a:rPr>
              <a:t>pushed</a:t>
            </a:r>
            <a:r>
              <a:rPr i="1" lang="en-US"/>
              <a:t>, </a:t>
            </a:r>
            <a:r>
              <a:rPr lang="en-US"/>
              <a:t>onto the </a:t>
            </a:r>
            <a:r>
              <a:rPr b="1" lang="en-US">
                <a:solidFill>
                  <a:srgbClr val="3366FF"/>
                </a:solidFill>
              </a:rPr>
              <a:t>stack</a:t>
            </a:r>
            <a:r>
              <a:rPr i="1" lang="en-US"/>
              <a:t> </a:t>
            </a:r>
            <a:r>
              <a:rPr lang="en-US"/>
              <a:t>by the program and </a:t>
            </a:r>
            <a:r>
              <a:rPr b="1" lang="en-US">
                <a:solidFill>
                  <a:srgbClr val="3366FF"/>
                </a:solidFill>
              </a:rPr>
              <a:t>popped</a:t>
            </a:r>
            <a:r>
              <a:rPr i="1" lang="en-US"/>
              <a:t> </a:t>
            </a:r>
            <a:r>
              <a:rPr lang="en-US"/>
              <a:t>off the stack by the operating system</a:t>
            </a:r>
            <a:endParaRPr/>
          </a:p>
          <a:p>
            <a:pPr indent="-82550" lvl="1" marL="621792" rtl="0" algn="l">
              <a:lnSpc>
                <a:spcPct val="90000"/>
              </a:lnSpc>
              <a:spcBef>
                <a:spcPts val="324"/>
              </a:spcBef>
              <a:spcAft>
                <a:spcPts val="0"/>
              </a:spcAft>
              <a:buSzPts val="2300"/>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15"/>
          <p:cNvSpPr txBox="1"/>
          <p:nvPr>
            <p:ph idx="1" type="body"/>
          </p:nvPr>
        </p:nvSpPr>
        <p:spPr>
          <a:xfrm>
            <a:off x="457200" y="1481328"/>
            <a:ext cx="8229600" cy="4525963"/>
          </a:xfrm>
          <a:prstGeom prst="rect">
            <a:avLst/>
          </a:prstGeom>
          <a:noFill/>
          <a:ln>
            <a:noFill/>
          </a:ln>
        </p:spPr>
        <p:txBody>
          <a:bodyPr anchorCtr="0" anchor="t" bIns="45700" lIns="91425" spcFirstLastPara="1" rIns="91425" wrap="square" tIns="45700">
            <a:normAutofit lnSpcReduction="20000"/>
          </a:bodyPr>
          <a:lstStyle/>
          <a:p>
            <a:pPr indent="-256032" lvl="0" marL="365760" rtl="0" algn="l">
              <a:lnSpc>
                <a:spcPct val="100000"/>
              </a:lnSpc>
              <a:spcBef>
                <a:spcPts val="0"/>
              </a:spcBef>
              <a:spcAft>
                <a:spcPts val="0"/>
              </a:spcAft>
              <a:buSzPts val="2040"/>
              <a:buNone/>
            </a:pPr>
            <a:r>
              <a:rPr lang="en-US" sz="3000"/>
              <a:t>System calls can be roughly grouped into </a:t>
            </a:r>
            <a:endParaRPr/>
          </a:p>
          <a:p>
            <a:pPr indent="-256032" lvl="0" marL="365760" rtl="0" algn="l">
              <a:lnSpc>
                <a:spcPct val="100000"/>
              </a:lnSpc>
              <a:spcBef>
                <a:spcPts val="400"/>
              </a:spcBef>
              <a:spcAft>
                <a:spcPts val="0"/>
              </a:spcAft>
              <a:buSzPts val="2040"/>
              <a:buNone/>
            </a:pPr>
            <a:r>
              <a:rPr lang="en-US" sz="3000"/>
              <a:t>Six </a:t>
            </a:r>
            <a:r>
              <a:rPr lang="en-US" sz="3000"/>
              <a:t>major categories:</a:t>
            </a:r>
            <a:endParaRPr/>
          </a:p>
          <a:p>
            <a:pPr indent="-256032" lvl="0" marL="365760" rtl="0" algn="l">
              <a:lnSpc>
                <a:spcPct val="100000"/>
              </a:lnSpc>
              <a:spcBef>
                <a:spcPts val="400"/>
              </a:spcBef>
              <a:spcAft>
                <a:spcPts val="0"/>
              </a:spcAft>
              <a:buSzPts val="2040"/>
              <a:buNone/>
            </a:pPr>
            <a:r>
              <a:t/>
            </a:r>
            <a:endParaRPr sz="3000"/>
          </a:p>
          <a:p>
            <a:pPr indent="-514350" lvl="0" marL="514350" rtl="0" algn="l">
              <a:lnSpc>
                <a:spcPct val="100000"/>
              </a:lnSpc>
              <a:spcBef>
                <a:spcPts val="400"/>
              </a:spcBef>
              <a:spcAft>
                <a:spcPts val="0"/>
              </a:spcAft>
              <a:buSzPts val="2040"/>
              <a:buFont typeface="Lucida Sans"/>
              <a:buAutoNum type="arabicPeriod"/>
            </a:pPr>
            <a:r>
              <a:rPr lang="en-US" sz="3000"/>
              <a:t>Process Control</a:t>
            </a:r>
            <a:endParaRPr/>
          </a:p>
          <a:p>
            <a:pPr indent="-514350" lvl="0" marL="514350" rtl="0" algn="l">
              <a:lnSpc>
                <a:spcPct val="100000"/>
              </a:lnSpc>
              <a:spcBef>
                <a:spcPts val="400"/>
              </a:spcBef>
              <a:spcAft>
                <a:spcPts val="0"/>
              </a:spcAft>
              <a:buSzPts val="2040"/>
              <a:buFont typeface="Lucida Sans"/>
              <a:buAutoNum type="arabicPeriod"/>
            </a:pPr>
            <a:r>
              <a:rPr lang="en-US" sz="3000"/>
              <a:t>File management </a:t>
            </a:r>
            <a:endParaRPr/>
          </a:p>
          <a:p>
            <a:pPr indent="-514350" lvl="0" marL="514350" rtl="0" algn="l">
              <a:lnSpc>
                <a:spcPct val="100000"/>
              </a:lnSpc>
              <a:spcBef>
                <a:spcPts val="400"/>
              </a:spcBef>
              <a:spcAft>
                <a:spcPts val="0"/>
              </a:spcAft>
              <a:buSzPts val="2040"/>
              <a:buFont typeface="Lucida Sans"/>
              <a:buAutoNum type="arabicPeriod"/>
            </a:pPr>
            <a:r>
              <a:rPr lang="en-US" sz="3000"/>
              <a:t>Device Management </a:t>
            </a:r>
            <a:endParaRPr/>
          </a:p>
          <a:p>
            <a:pPr indent="-514350" lvl="0" marL="514350" rtl="0" algn="l">
              <a:lnSpc>
                <a:spcPct val="100000"/>
              </a:lnSpc>
              <a:spcBef>
                <a:spcPts val="400"/>
              </a:spcBef>
              <a:spcAft>
                <a:spcPts val="0"/>
              </a:spcAft>
              <a:buSzPts val="2040"/>
              <a:buFont typeface="Lucida Sans"/>
              <a:buAutoNum type="arabicPeriod"/>
            </a:pPr>
            <a:r>
              <a:rPr lang="en-US" sz="3000"/>
              <a:t>Information Maintenance</a:t>
            </a:r>
            <a:endParaRPr/>
          </a:p>
          <a:p>
            <a:pPr indent="-514350" lvl="0" marL="514350" rtl="0" algn="l">
              <a:lnSpc>
                <a:spcPct val="100000"/>
              </a:lnSpc>
              <a:spcBef>
                <a:spcPts val="400"/>
              </a:spcBef>
              <a:spcAft>
                <a:spcPts val="0"/>
              </a:spcAft>
              <a:buSzPts val="2040"/>
              <a:buFont typeface="Lucida Sans"/>
              <a:buAutoNum type="arabicPeriod"/>
            </a:pPr>
            <a:r>
              <a:rPr lang="en-US" sz="3000"/>
              <a:t>Communication</a:t>
            </a:r>
            <a:endParaRPr sz="3000"/>
          </a:p>
          <a:p>
            <a:pPr indent="-575310" lvl="0" marL="514350" rtl="0" algn="l">
              <a:lnSpc>
                <a:spcPct val="100000"/>
              </a:lnSpc>
              <a:spcBef>
                <a:spcPts val="400"/>
              </a:spcBef>
              <a:spcAft>
                <a:spcPts val="0"/>
              </a:spcAft>
              <a:buSzPts val="3000"/>
              <a:buAutoNum type="arabicPeriod"/>
            </a:pPr>
            <a:r>
              <a:rPr lang="en-US" sz="3000"/>
              <a:t>Protection(</a:t>
            </a:r>
            <a:r>
              <a:rPr lang="en-US" sz="3000"/>
              <a:t>allow_user and deny_user)</a:t>
            </a:r>
            <a:endParaRPr sz="3000"/>
          </a:p>
          <a:p>
            <a:pPr indent="-139446" lvl="0" marL="365760" rtl="0" algn="l">
              <a:lnSpc>
                <a:spcPct val="100000"/>
              </a:lnSpc>
              <a:spcBef>
                <a:spcPts val="400"/>
              </a:spcBef>
              <a:spcAft>
                <a:spcPts val="0"/>
              </a:spcAft>
              <a:buSzPts val="1836"/>
              <a:buNone/>
            </a:pPr>
            <a:r>
              <a:t/>
            </a:r>
            <a:endParaRPr/>
          </a:p>
        </p:txBody>
      </p:sp>
      <p:sp>
        <p:nvSpPr>
          <p:cNvPr id="231" name="Google Shape;231;p1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4100"/>
              <a:buFont typeface="Lucida Sans"/>
              <a:buNone/>
            </a:pPr>
            <a:r>
              <a:rPr lang="en-US"/>
              <a:t>Types of System Calls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6"/>
          <p:cNvSpPr txBox="1"/>
          <p:nvPr>
            <p:ph idx="1" type="body"/>
          </p:nvPr>
        </p:nvSpPr>
        <p:spPr>
          <a:xfrm>
            <a:off x="417600" y="809850"/>
            <a:ext cx="8229600" cy="4126800"/>
          </a:xfrm>
          <a:prstGeom prst="rect">
            <a:avLst/>
          </a:prstGeom>
          <a:noFill/>
          <a:ln>
            <a:noFill/>
          </a:ln>
        </p:spPr>
        <p:txBody>
          <a:bodyPr anchorCtr="0" anchor="t" bIns="45700" lIns="91425" spcFirstLastPara="1" rIns="91425" wrap="square" tIns="45700">
            <a:normAutofit/>
          </a:bodyPr>
          <a:lstStyle/>
          <a:p>
            <a:pPr indent="-256032" lvl="0" marL="365760" rtl="0" algn="l">
              <a:lnSpc>
                <a:spcPct val="100000"/>
              </a:lnSpc>
              <a:spcBef>
                <a:spcPts val="0"/>
              </a:spcBef>
              <a:spcAft>
                <a:spcPts val="0"/>
              </a:spcAft>
              <a:buSzPts val="1768"/>
              <a:buNone/>
            </a:pPr>
            <a:r>
              <a:rPr b="1" lang="en-US" sz="2600"/>
              <a:t>1.Process Control</a:t>
            </a:r>
            <a:endParaRPr/>
          </a:p>
          <a:p>
            <a:pPr indent="-256032" lvl="0" marL="365760" rtl="0" algn="l">
              <a:lnSpc>
                <a:spcPct val="100000"/>
              </a:lnSpc>
              <a:spcBef>
                <a:spcPts val="400"/>
              </a:spcBef>
              <a:spcAft>
                <a:spcPts val="0"/>
              </a:spcAft>
              <a:buSzPts val="1768"/>
              <a:buChar char="?"/>
            </a:pPr>
            <a:r>
              <a:rPr lang="en-US" sz="2600" u="sng"/>
              <a:t>Examples are:</a:t>
            </a:r>
            <a:endParaRPr sz="2600" u="sng"/>
          </a:p>
          <a:p>
            <a:pPr indent="-340868" lvl="1" marL="914400" rtl="0" algn="l">
              <a:lnSpc>
                <a:spcPct val="100000"/>
              </a:lnSpc>
              <a:spcBef>
                <a:spcPts val="400"/>
              </a:spcBef>
              <a:spcAft>
                <a:spcPts val="0"/>
              </a:spcAft>
              <a:buSzPts val="1768"/>
              <a:buChar char="◦"/>
            </a:pPr>
            <a:r>
              <a:rPr lang="en-US" sz="2600"/>
              <a:t>create process,</a:t>
            </a:r>
            <a:endParaRPr sz="2600"/>
          </a:p>
          <a:p>
            <a:pPr indent="-340868" lvl="1" marL="914400" rtl="0" algn="l">
              <a:lnSpc>
                <a:spcPct val="100000"/>
              </a:lnSpc>
              <a:spcBef>
                <a:spcPts val="400"/>
              </a:spcBef>
              <a:spcAft>
                <a:spcPts val="0"/>
              </a:spcAft>
              <a:buSzPts val="1768"/>
              <a:buChar char="◦"/>
            </a:pPr>
            <a:r>
              <a:rPr lang="en-US" sz="2600"/>
              <a:t>terminate process, </a:t>
            </a:r>
            <a:endParaRPr sz="2600"/>
          </a:p>
          <a:p>
            <a:pPr indent="-340868" lvl="1" marL="914400" rtl="0" algn="l">
              <a:lnSpc>
                <a:spcPct val="100000"/>
              </a:lnSpc>
              <a:spcBef>
                <a:spcPts val="400"/>
              </a:spcBef>
              <a:spcAft>
                <a:spcPts val="0"/>
              </a:spcAft>
              <a:buSzPts val="1768"/>
              <a:buChar char="◦"/>
            </a:pPr>
            <a:r>
              <a:rPr lang="en-US" sz="2600"/>
              <a:t>load process, </a:t>
            </a:r>
            <a:endParaRPr sz="2600"/>
          </a:p>
          <a:p>
            <a:pPr indent="-340868" lvl="1" marL="914400" rtl="0" algn="l">
              <a:lnSpc>
                <a:spcPct val="100000"/>
              </a:lnSpc>
              <a:spcBef>
                <a:spcPts val="400"/>
              </a:spcBef>
              <a:spcAft>
                <a:spcPts val="0"/>
              </a:spcAft>
              <a:buSzPts val="1768"/>
              <a:buChar char="◦"/>
            </a:pPr>
            <a:r>
              <a:rPr lang="en-US" sz="2600"/>
              <a:t>execute process, </a:t>
            </a:r>
            <a:endParaRPr sz="2600"/>
          </a:p>
          <a:p>
            <a:pPr indent="-340868" lvl="1" marL="914400" rtl="0" algn="l">
              <a:lnSpc>
                <a:spcPct val="100000"/>
              </a:lnSpc>
              <a:spcBef>
                <a:spcPts val="400"/>
              </a:spcBef>
              <a:spcAft>
                <a:spcPts val="0"/>
              </a:spcAft>
              <a:buSzPts val="1768"/>
              <a:buChar char="◦"/>
            </a:pPr>
            <a:r>
              <a:rPr lang="en-US" sz="2600"/>
              <a:t>get/set process attributes, </a:t>
            </a:r>
            <a:endParaRPr sz="2600"/>
          </a:p>
          <a:p>
            <a:pPr indent="-340868" lvl="1" marL="914400" rtl="0" algn="l">
              <a:lnSpc>
                <a:spcPct val="100000"/>
              </a:lnSpc>
              <a:spcBef>
                <a:spcPts val="400"/>
              </a:spcBef>
              <a:spcAft>
                <a:spcPts val="0"/>
              </a:spcAft>
              <a:buSzPts val="1768"/>
              <a:buChar char="◦"/>
            </a:pPr>
            <a:r>
              <a:rPr lang="en-US" sz="2600"/>
              <a:t>wait for event, </a:t>
            </a:r>
            <a:endParaRPr sz="2600"/>
          </a:p>
          <a:p>
            <a:pPr indent="-340868" lvl="1" marL="914400" rtl="0" algn="l">
              <a:lnSpc>
                <a:spcPct val="100000"/>
              </a:lnSpc>
              <a:spcBef>
                <a:spcPts val="400"/>
              </a:spcBef>
              <a:spcAft>
                <a:spcPts val="0"/>
              </a:spcAft>
              <a:buSzPts val="1768"/>
              <a:buChar char="◦"/>
            </a:pPr>
            <a:r>
              <a:rPr lang="en-US" sz="2600"/>
              <a:t>signal event, allocate/free memory.</a:t>
            </a:r>
            <a:endParaRPr/>
          </a:p>
        </p:txBody>
      </p:sp>
      <p:sp>
        <p:nvSpPr>
          <p:cNvPr id="238" name="Google Shape;238;p16"/>
          <p:cNvSpPr txBox="1"/>
          <p:nvPr>
            <p:ph type="title"/>
          </p:nvPr>
        </p:nvSpPr>
        <p:spPr>
          <a:xfrm>
            <a:off x="457200" y="-3"/>
            <a:ext cx="8229600" cy="8592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4100"/>
              <a:buFont typeface="Lucida Sans"/>
              <a:buNone/>
            </a:pPr>
            <a:r>
              <a:rPr lang="en-US"/>
              <a:t>Types of System Calls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7"/>
          <p:cNvSpPr txBox="1"/>
          <p:nvPr>
            <p:ph idx="1" type="body"/>
          </p:nvPr>
        </p:nvSpPr>
        <p:spPr>
          <a:xfrm>
            <a:off x="457200" y="1481328"/>
            <a:ext cx="8229600" cy="4525963"/>
          </a:xfrm>
          <a:prstGeom prst="rect">
            <a:avLst/>
          </a:prstGeom>
          <a:noFill/>
          <a:ln>
            <a:noFill/>
          </a:ln>
        </p:spPr>
        <p:txBody>
          <a:bodyPr anchorCtr="0" anchor="t" bIns="45700" lIns="91425" spcFirstLastPara="1" rIns="91425" wrap="square" tIns="45700">
            <a:normAutofit fontScale="92500" lnSpcReduction="20000"/>
          </a:bodyPr>
          <a:lstStyle/>
          <a:p>
            <a:pPr indent="-256032" lvl="0" marL="365760" rtl="0" algn="l">
              <a:lnSpc>
                <a:spcPct val="100000"/>
              </a:lnSpc>
              <a:spcBef>
                <a:spcPts val="0"/>
              </a:spcBef>
              <a:spcAft>
                <a:spcPts val="0"/>
              </a:spcAft>
              <a:buSzPct val="68000"/>
              <a:buNone/>
            </a:pPr>
            <a:r>
              <a:rPr b="1" lang="en-US" sz="2200"/>
              <a:t>2.File management </a:t>
            </a:r>
            <a:endParaRPr/>
          </a:p>
          <a:p>
            <a:pPr indent="-248906" lvl="0" marL="365760" rtl="0" algn="l">
              <a:lnSpc>
                <a:spcPct val="100000"/>
              </a:lnSpc>
              <a:spcBef>
                <a:spcPts val="400"/>
              </a:spcBef>
              <a:spcAft>
                <a:spcPts val="0"/>
              </a:spcAft>
              <a:buSzPct val="68000"/>
              <a:buChar char="?"/>
            </a:pPr>
            <a:r>
              <a:rPr lang="en-US" sz="2200"/>
              <a:t>create file, delete file</a:t>
            </a:r>
            <a:endParaRPr/>
          </a:p>
          <a:p>
            <a:pPr indent="-248906" lvl="0" marL="365760" rtl="0" algn="l">
              <a:lnSpc>
                <a:spcPct val="100000"/>
              </a:lnSpc>
              <a:spcBef>
                <a:spcPts val="400"/>
              </a:spcBef>
              <a:spcAft>
                <a:spcPts val="0"/>
              </a:spcAft>
              <a:buSzPct val="68000"/>
              <a:buChar char="?"/>
            </a:pPr>
            <a:r>
              <a:rPr lang="en-US" sz="2200"/>
              <a:t>open, close</a:t>
            </a:r>
            <a:endParaRPr/>
          </a:p>
          <a:p>
            <a:pPr indent="-248906" lvl="0" marL="365760" rtl="0" algn="l">
              <a:lnSpc>
                <a:spcPct val="100000"/>
              </a:lnSpc>
              <a:spcBef>
                <a:spcPts val="400"/>
              </a:spcBef>
              <a:spcAft>
                <a:spcPts val="0"/>
              </a:spcAft>
              <a:buSzPct val="68000"/>
              <a:buChar char="?"/>
            </a:pPr>
            <a:r>
              <a:rPr lang="en-US" sz="2200"/>
              <a:t>read, write, reposition</a:t>
            </a:r>
            <a:endParaRPr/>
          </a:p>
          <a:p>
            <a:pPr indent="-248906" lvl="0" marL="365760" rtl="0" algn="l">
              <a:lnSpc>
                <a:spcPct val="100000"/>
              </a:lnSpc>
              <a:spcBef>
                <a:spcPts val="400"/>
              </a:spcBef>
              <a:spcAft>
                <a:spcPts val="0"/>
              </a:spcAft>
              <a:buSzPct val="68000"/>
              <a:buChar char="?"/>
            </a:pPr>
            <a:r>
              <a:rPr lang="en-US" sz="2200"/>
              <a:t>get/set file attributes (Same for folders or directories)</a:t>
            </a:r>
            <a:endParaRPr/>
          </a:p>
          <a:p>
            <a:pPr indent="-256032" lvl="0" marL="365760" rtl="0" algn="l">
              <a:lnSpc>
                <a:spcPct val="100000"/>
              </a:lnSpc>
              <a:spcBef>
                <a:spcPts val="400"/>
              </a:spcBef>
              <a:spcAft>
                <a:spcPts val="0"/>
              </a:spcAft>
              <a:buSzPct val="68000"/>
              <a:buNone/>
            </a:pPr>
            <a:r>
              <a:rPr b="1" lang="en-US" sz="2200"/>
              <a:t>3.Device Management </a:t>
            </a:r>
            <a:endParaRPr/>
          </a:p>
          <a:p>
            <a:pPr indent="-248906" lvl="0" marL="365760" rtl="0" algn="l">
              <a:lnSpc>
                <a:spcPct val="100000"/>
              </a:lnSpc>
              <a:spcBef>
                <a:spcPts val="400"/>
              </a:spcBef>
              <a:spcAft>
                <a:spcPts val="0"/>
              </a:spcAft>
              <a:buSzPct val="68000"/>
              <a:buChar char="?"/>
            </a:pPr>
            <a:r>
              <a:rPr lang="en-US" sz="2200"/>
              <a:t>request device, release device</a:t>
            </a:r>
            <a:endParaRPr/>
          </a:p>
          <a:p>
            <a:pPr indent="-248906" lvl="0" marL="365760" rtl="0" algn="l">
              <a:lnSpc>
                <a:spcPct val="100000"/>
              </a:lnSpc>
              <a:spcBef>
                <a:spcPts val="400"/>
              </a:spcBef>
              <a:spcAft>
                <a:spcPts val="0"/>
              </a:spcAft>
              <a:buSzPct val="68000"/>
              <a:buChar char="?"/>
            </a:pPr>
            <a:r>
              <a:rPr lang="en-US" sz="2200"/>
              <a:t>read, write, reposition</a:t>
            </a:r>
            <a:endParaRPr/>
          </a:p>
          <a:p>
            <a:pPr indent="-248906" lvl="0" marL="365760" rtl="0" algn="l">
              <a:lnSpc>
                <a:spcPct val="100000"/>
              </a:lnSpc>
              <a:spcBef>
                <a:spcPts val="400"/>
              </a:spcBef>
              <a:spcAft>
                <a:spcPts val="0"/>
              </a:spcAft>
              <a:buSzPct val="68000"/>
              <a:buChar char="?"/>
            </a:pPr>
            <a:r>
              <a:rPr lang="en-US" sz="2200"/>
              <a:t>get/set device attributes</a:t>
            </a:r>
            <a:endParaRPr/>
          </a:p>
          <a:p>
            <a:pPr indent="-248906" lvl="0" marL="365760" rtl="0" algn="l">
              <a:lnSpc>
                <a:spcPct val="100000"/>
              </a:lnSpc>
              <a:spcBef>
                <a:spcPts val="400"/>
              </a:spcBef>
              <a:spcAft>
                <a:spcPts val="0"/>
              </a:spcAft>
              <a:buSzPct val="68000"/>
              <a:buChar char="?"/>
            </a:pPr>
            <a:r>
              <a:rPr lang="en-US" sz="2200"/>
              <a:t>logically attach or detach devices</a:t>
            </a:r>
            <a:endParaRPr/>
          </a:p>
          <a:p>
            <a:pPr indent="-256032" lvl="0" marL="365760" rtl="0" algn="l">
              <a:lnSpc>
                <a:spcPct val="100000"/>
              </a:lnSpc>
              <a:spcBef>
                <a:spcPts val="400"/>
              </a:spcBef>
              <a:spcAft>
                <a:spcPts val="0"/>
              </a:spcAft>
              <a:buSzPct val="68000"/>
              <a:buNone/>
            </a:pPr>
            <a:r>
              <a:t/>
            </a:r>
            <a:endParaRPr sz="2200"/>
          </a:p>
          <a:p>
            <a:pPr indent="-139446" lvl="0" marL="365760" rtl="0" algn="l">
              <a:lnSpc>
                <a:spcPct val="100000"/>
              </a:lnSpc>
              <a:spcBef>
                <a:spcPts val="400"/>
              </a:spcBef>
              <a:spcAft>
                <a:spcPts val="0"/>
              </a:spcAft>
              <a:buSzPct val="68000"/>
              <a:buNone/>
            </a:pPr>
            <a:r>
              <a:t/>
            </a:r>
            <a:endParaRPr/>
          </a:p>
        </p:txBody>
      </p:sp>
      <p:sp>
        <p:nvSpPr>
          <p:cNvPr id="245" name="Google Shape;245;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4100"/>
              <a:buFont typeface="Lucida Sans"/>
              <a:buNone/>
            </a:pPr>
            <a:r>
              <a:rPr lang="en-US"/>
              <a:t>Types of System Calls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18"/>
          <p:cNvSpPr txBox="1"/>
          <p:nvPr>
            <p:ph idx="1" type="body"/>
          </p:nvPr>
        </p:nvSpPr>
        <p:spPr>
          <a:xfrm>
            <a:off x="457200" y="1481325"/>
            <a:ext cx="8229600" cy="5187000"/>
          </a:xfrm>
          <a:prstGeom prst="rect">
            <a:avLst/>
          </a:prstGeom>
          <a:noFill/>
          <a:ln>
            <a:noFill/>
          </a:ln>
        </p:spPr>
        <p:txBody>
          <a:bodyPr anchorCtr="0" anchor="t" bIns="45700" lIns="91425" spcFirstLastPara="1" rIns="91425" wrap="square" tIns="45700">
            <a:normAutofit/>
          </a:bodyPr>
          <a:lstStyle/>
          <a:p>
            <a:pPr indent="-256032" lvl="0" marL="365760" rtl="0" algn="l">
              <a:lnSpc>
                <a:spcPct val="100000"/>
              </a:lnSpc>
              <a:spcBef>
                <a:spcPts val="0"/>
              </a:spcBef>
              <a:spcAft>
                <a:spcPts val="0"/>
              </a:spcAft>
              <a:buSzPts val="1632"/>
              <a:buNone/>
            </a:pPr>
            <a:r>
              <a:rPr b="1" lang="en-US" sz="2400"/>
              <a:t>4.Information Maintenance</a:t>
            </a:r>
            <a:endParaRPr/>
          </a:p>
          <a:p>
            <a:pPr indent="-256032" lvl="0" marL="365760" rtl="0" algn="l">
              <a:lnSpc>
                <a:spcPct val="100000"/>
              </a:lnSpc>
              <a:spcBef>
                <a:spcPts val="400"/>
              </a:spcBef>
              <a:spcAft>
                <a:spcPts val="0"/>
              </a:spcAft>
              <a:buSzPts val="1632"/>
              <a:buChar char="?"/>
            </a:pPr>
            <a:r>
              <a:rPr lang="en-US" sz="2400"/>
              <a:t> get/set time or date</a:t>
            </a:r>
            <a:endParaRPr/>
          </a:p>
          <a:p>
            <a:pPr indent="-256032" lvl="0" marL="365760" rtl="0" algn="l">
              <a:lnSpc>
                <a:spcPct val="100000"/>
              </a:lnSpc>
              <a:spcBef>
                <a:spcPts val="400"/>
              </a:spcBef>
              <a:spcAft>
                <a:spcPts val="0"/>
              </a:spcAft>
              <a:buSzPts val="1632"/>
              <a:buChar char="?"/>
            </a:pPr>
            <a:r>
              <a:rPr lang="en-US" sz="2400"/>
              <a:t>get/set system data</a:t>
            </a:r>
            <a:endParaRPr/>
          </a:p>
          <a:p>
            <a:pPr indent="-256032" lvl="0" marL="365760" rtl="0" algn="l">
              <a:lnSpc>
                <a:spcPct val="100000"/>
              </a:lnSpc>
              <a:spcBef>
                <a:spcPts val="400"/>
              </a:spcBef>
              <a:spcAft>
                <a:spcPts val="0"/>
              </a:spcAft>
              <a:buSzPts val="1632"/>
              <a:buChar char="?"/>
            </a:pPr>
            <a:r>
              <a:rPr lang="en-US" sz="2400"/>
              <a:t>get/set process, file, or device attributes</a:t>
            </a:r>
            <a:endParaRPr/>
          </a:p>
          <a:p>
            <a:pPr indent="-256032" lvl="0" marL="365760" rtl="0" algn="l">
              <a:lnSpc>
                <a:spcPct val="100000"/>
              </a:lnSpc>
              <a:spcBef>
                <a:spcPts val="400"/>
              </a:spcBef>
              <a:spcAft>
                <a:spcPts val="0"/>
              </a:spcAft>
              <a:buSzPts val="1632"/>
              <a:buNone/>
            </a:pPr>
            <a:r>
              <a:rPr b="1" lang="en-US" sz="2400"/>
              <a:t>5.Communication </a:t>
            </a:r>
            <a:endParaRPr/>
          </a:p>
          <a:p>
            <a:pPr indent="-256032" lvl="0" marL="365760" rtl="0" algn="l">
              <a:lnSpc>
                <a:spcPct val="100000"/>
              </a:lnSpc>
              <a:spcBef>
                <a:spcPts val="400"/>
              </a:spcBef>
              <a:spcAft>
                <a:spcPts val="0"/>
              </a:spcAft>
              <a:buSzPts val="1632"/>
              <a:buChar char="?"/>
            </a:pPr>
            <a:r>
              <a:rPr lang="en-US" sz="2400"/>
              <a:t>create, delete communication connection</a:t>
            </a:r>
            <a:endParaRPr/>
          </a:p>
          <a:p>
            <a:pPr indent="-256032" lvl="0" marL="365760" rtl="0" algn="l">
              <a:lnSpc>
                <a:spcPct val="100000"/>
              </a:lnSpc>
              <a:spcBef>
                <a:spcPts val="400"/>
              </a:spcBef>
              <a:spcAft>
                <a:spcPts val="0"/>
              </a:spcAft>
              <a:buSzPts val="1632"/>
              <a:buChar char="?"/>
            </a:pPr>
            <a:r>
              <a:rPr lang="en-US" sz="2400"/>
              <a:t>send, receive messages</a:t>
            </a:r>
            <a:endParaRPr/>
          </a:p>
          <a:p>
            <a:pPr indent="-256032" lvl="0" marL="365760" rtl="0" algn="l">
              <a:lnSpc>
                <a:spcPct val="100000"/>
              </a:lnSpc>
              <a:spcBef>
                <a:spcPts val="400"/>
              </a:spcBef>
              <a:spcAft>
                <a:spcPts val="0"/>
              </a:spcAft>
              <a:buSzPts val="1632"/>
              <a:buChar char="?"/>
            </a:pPr>
            <a:r>
              <a:rPr lang="en-US" sz="2400"/>
              <a:t>transfer status information</a:t>
            </a:r>
            <a:endParaRPr/>
          </a:p>
          <a:p>
            <a:pPr indent="-256032" lvl="0" marL="365760" rtl="0" algn="l">
              <a:lnSpc>
                <a:spcPct val="100000"/>
              </a:lnSpc>
              <a:spcBef>
                <a:spcPts val="400"/>
              </a:spcBef>
              <a:spcAft>
                <a:spcPts val="0"/>
              </a:spcAft>
              <a:buSzPts val="1632"/>
              <a:buChar char="?"/>
            </a:pPr>
            <a:r>
              <a:rPr lang="en-US" sz="2400"/>
              <a:t>attach or detach remote device</a:t>
            </a:r>
            <a:endParaRPr/>
          </a:p>
          <a:p>
            <a:pPr indent="-256032" lvl="0" marL="365760" rtl="0" algn="l">
              <a:lnSpc>
                <a:spcPct val="100000"/>
              </a:lnSpc>
              <a:spcBef>
                <a:spcPts val="400"/>
              </a:spcBef>
              <a:spcAft>
                <a:spcPts val="0"/>
              </a:spcAft>
              <a:buSzPts val="1836"/>
              <a:buNone/>
            </a:pPr>
            <a:r>
              <a:t/>
            </a:r>
            <a:endParaRPr/>
          </a:p>
        </p:txBody>
      </p:sp>
      <p:sp>
        <p:nvSpPr>
          <p:cNvPr id="252" name="Google Shape;252;p18"/>
          <p:cNvSpPr txBox="1"/>
          <p:nvPr>
            <p:ph type="title"/>
          </p:nvPr>
        </p:nvSpPr>
        <p:spPr>
          <a:xfrm>
            <a:off x="457200" y="279209"/>
            <a:ext cx="82296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4100"/>
              <a:buFont typeface="Lucida Sans"/>
              <a:buNone/>
            </a:pPr>
            <a:r>
              <a:rPr lang="en-US"/>
              <a:t>Types of System Calls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114d240decb_0_0"/>
          <p:cNvSpPr txBox="1"/>
          <p:nvPr>
            <p:ph type="ctrTitle"/>
          </p:nvPr>
        </p:nvSpPr>
        <p:spPr>
          <a:xfrm>
            <a:off x="834250" y="0"/>
            <a:ext cx="7772400" cy="958200"/>
          </a:xfrm>
          <a:prstGeom prst="rect">
            <a:avLst/>
          </a:prstGeom>
        </p:spPr>
        <p:txBody>
          <a:bodyPr anchorCtr="0" anchor="b" bIns="45700" lIns="91425" spcFirstLastPara="1" rIns="91425" wrap="square" tIns="45700">
            <a:normAutofit/>
          </a:bodyPr>
          <a:lstStyle/>
          <a:p>
            <a:pPr indent="0" lvl="0" marL="0" rtl="0" algn="r">
              <a:spcBef>
                <a:spcPts val="0"/>
              </a:spcBef>
              <a:spcAft>
                <a:spcPts val="0"/>
              </a:spcAft>
              <a:buNone/>
            </a:pPr>
            <a:r>
              <a:rPr lang="en-US"/>
              <a:t>Chapter Objectives</a:t>
            </a:r>
            <a:endParaRPr/>
          </a:p>
        </p:txBody>
      </p:sp>
      <p:sp>
        <p:nvSpPr>
          <p:cNvPr id="130" name="Google Shape;130;g114d240decb_0_0"/>
          <p:cNvSpPr txBox="1"/>
          <p:nvPr>
            <p:ph idx="1" type="subTitle"/>
          </p:nvPr>
        </p:nvSpPr>
        <p:spPr>
          <a:xfrm>
            <a:off x="685800" y="1492563"/>
            <a:ext cx="7772400" cy="3318600"/>
          </a:xfrm>
          <a:prstGeom prst="rect">
            <a:avLst/>
          </a:prstGeom>
        </p:spPr>
        <p:txBody>
          <a:bodyPr anchorCtr="0" anchor="t" bIns="45700" lIns="45700" spcFirstLastPara="1" rIns="45700" wrap="square" tIns="45700">
            <a:noAutofit/>
          </a:bodyPr>
          <a:lstStyle/>
          <a:p>
            <a:pPr indent="-355600" lvl="0" marL="457200" marR="0" rtl="0" algn="l">
              <a:lnSpc>
                <a:spcPct val="115000"/>
              </a:lnSpc>
              <a:spcBef>
                <a:spcPts val="120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Identify </a:t>
            </a:r>
            <a:r>
              <a:rPr b="1" lang="en-US" sz="2000">
                <a:solidFill>
                  <a:schemeClr val="dk1"/>
                </a:solidFill>
                <a:highlight>
                  <a:schemeClr val="lt1"/>
                </a:highlight>
                <a:latin typeface="Times New Roman"/>
                <a:ea typeface="Times New Roman"/>
                <a:cs typeface="Times New Roman"/>
                <a:sym typeface="Times New Roman"/>
              </a:rPr>
              <a:t>services </a:t>
            </a:r>
            <a:r>
              <a:rPr lang="en-US" sz="2000">
                <a:solidFill>
                  <a:schemeClr val="dk1"/>
                </a:solidFill>
                <a:highlight>
                  <a:schemeClr val="lt1"/>
                </a:highlight>
                <a:latin typeface="Times New Roman"/>
                <a:ea typeface="Times New Roman"/>
                <a:cs typeface="Times New Roman"/>
                <a:sym typeface="Times New Roman"/>
              </a:rPr>
              <a:t>provided by an operating system</a:t>
            </a:r>
            <a:endParaRPr sz="2000">
              <a:solidFill>
                <a:schemeClr val="dk1"/>
              </a:solidFill>
              <a:highlight>
                <a:schemeClr val="lt1"/>
              </a:highlight>
              <a:latin typeface="Times New Roman"/>
              <a:ea typeface="Times New Roman"/>
              <a:cs typeface="Times New Roman"/>
              <a:sym typeface="Times New Roman"/>
            </a:endParaRPr>
          </a:p>
          <a:p>
            <a:pPr indent="-355600" lvl="0" marL="457200" marR="0" rtl="0" algn="l">
              <a:lnSpc>
                <a:spcPct val="115000"/>
              </a:lnSpc>
              <a:spcBef>
                <a:spcPts val="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Illustrate how </a:t>
            </a:r>
            <a:r>
              <a:rPr b="1" lang="en-US" sz="2000">
                <a:solidFill>
                  <a:schemeClr val="dk1"/>
                </a:solidFill>
                <a:highlight>
                  <a:schemeClr val="lt1"/>
                </a:highlight>
                <a:latin typeface="Times New Roman"/>
                <a:ea typeface="Times New Roman"/>
                <a:cs typeface="Times New Roman"/>
                <a:sym typeface="Times New Roman"/>
              </a:rPr>
              <a:t>system calls </a:t>
            </a:r>
            <a:r>
              <a:rPr lang="en-US" sz="2000">
                <a:solidFill>
                  <a:schemeClr val="dk1"/>
                </a:solidFill>
                <a:highlight>
                  <a:schemeClr val="lt1"/>
                </a:highlight>
                <a:latin typeface="Times New Roman"/>
                <a:ea typeface="Times New Roman"/>
                <a:cs typeface="Times New Roman"/>
                <a:sym typeface="Times New Roman"/>
              </a:rPr>
              <a:t>are used to provide operating system services</a:t>
            </a:r>
            <a:endParaRPr sz="2000">
              <a:solidFill>
                <a:schemeClr val="dk1"/>
              </a:solidFill>
              <a:highlight>
                <a:schemeClr val="lt1"/>
              </a:highlight>
              <a:latin typeface="Times New Roman"/>
              <a:ea typeface="Times New Roman"/>
              <a:cs typeface="Times New Roman"/>
              <a:sym typeface="Times New Roman"/>
            </a:endParaRPr>
          </a:p>
          <a:p>
            <a:pPr indent="-355600" lvl="0" marL="457200" marR="0" rtl="0" algn="l">
              <a:lnSpc>
                <a:spcPct val="115000"/>
              </a:lnSpc>
              <a:spcBef>
                <a:spcPts val="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Compare and contrast monolithic, layered, microkernel, modular, and hybrid strategies for </a:t>
            </a:r>
            <a:r>
              <a:rPr b="1" lang="en-US" sz="2000">
                <a:solidFill>
                  <a:schemeClr val="dk1"/>
                </a:solidFill>
                <a:highlight>
                  <a:schemeClr val="lt1"/>
                </a:highlight>
                <a:latin typeface="Times New Roman"/>
                <a:ea typeface="Times New Roman"/>
                <a:cs typeface="Times New Roman"/>
                <a:sym typeface="Times New Roman"/>
              </a:rPr>
              <a:t>designing</a:t>
            </a:r>
            <a:r>
              <a:rPr lang="en-US" sz="2000">
                <a:solidFill>
                  <a:schemeClr val="dk1"/>
                </a:solidFill>
                <a:highlight>
                  <a:schemeClr val="lt1"/>
                </a:highlight>
                <a:latin typeface="Times New Roman"/>
                <a:ea typeface="Times New Roman"/>
                <a:cs typeface="Times New Roman"/>
                <a:sym typeface="Times New Roman"/>
              </a:rPr>
              <a:t> operating systems</a:t>
            </a:r>
            <a:endParaRPr sz="2000">
              <a:solidFill>
                <a:schemeClr val="dk1"/>
              </a:solidFill>
              <a:highlight>
                <a:schemeClr val="lt1"/>
              </a:highlight>
              <a:latin typeface="Times New Roman"/>
              <a:ea typeface="Times New Roman"/>
              <a:cs typeface="Times New Roman"/>
              <a:sym typeface="Times New Roman"/>
            </a:endParaRPr>
          </a:p>
          <a:p>
            <a:pPr indent="-355600" lvl="0" marL="457200" marR="0" rtl="0" algn="l">
              <a:lnSpc>
                <a:spcPct val="115000"/>
              </a:lnSpc>
              <a:spcBef>
                <a:spcPts val="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Illustrate the process for booting an operating system</a:t>
            </a:r>
            <a:endParaRPr sz="2000">
              <a:solidFill>
                <a:schemeClr val="dk1"/>
              </a:solidFill>
              <a:highlight>
                <a:schemeClr val="lt1"/>
              </a:highlight>
              <a:latin typeface="Times New Roman"/>
              <a:ea typeface="Times New Roman"/>
              <a:cs typeface="Times New Roman"/>
              <a:sym typeface="Times New Roman"/>
            </a:endParaRPr>
          </a:p>
          <a:p>
            <a:pPr indent="-355600" lvl="0" marL="457200" marR="0" rtl="0" algn="l">
              <a:lnSpc>
                <a:spcPct val="115000"/>
              </a:lnSpc>
              <a:spcBef>
                <a:spcPts val="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Apply tools for monitoring operating system performance</a:t>
            </a:r>
            <a:endParaRPr sz="2000">
              <a:solidFill>
                <a:schemeClr val="dk1"/>
              </a:solidFill>
              <a:highlight>
                <a:schemeClr val="lt1"/>
              </a:highlight>
              <a:latin typeface="Times New Roman"/>
              <a:ea typeface="Times New Roman"/>
              <a:cs typeface="Times New Roman"/>
              <a:sym typeface="Times New Roman"/>
            </a:endParaRPr>
          </a:p>
          <a:p>
            <a:pPr indent="-355600" lvl="0" marL="457200" marR="0" rtl="0" algn="l">
              <a:lnSpc>
                <a:spcPct val="115000"/>
              </a:lnSpc>
              <a:spcBef>
                <a:spcPts val="0"/>
              </a:spcBef>
              <a:spcAft>
                <a:spcPts val="0"/>
              </a:spcAft>
              <a:buClr>
                <a:schemeClr val="dk1"/>
              </a:buClr>
              <a:buSzPts val="2000"/>
              <a:buFont typeface="Times New Roman"/>
              <a:buChar char="●"/>
            </a:pPr>
            <a:r>
              <a:rPr lang="en-US" sz="2000">
                <a:solidFill>
                  <a:schemeClr val="dk1"/>
                </a:solidFill>
                <a:highlight>
                  <a:schemeClr val="lt1"/>
                </a:highlight>
                <a:latin typeface="Times New Roman"/>
                <a:ea typeface="Times New Roman"/>
                <a:cs typeface="Times New Roman"/>
                <a:sym typeface="Times New Roman"/>
              </a:rPr>
              <a:t>Design and implement kernel modules for interacting with a Linux kernel</a:t>
            </a:r>
            <a:endParaRPr sz="2000">
              <a:solidFill>
                <a:schemeClr val="dk1"/>
              </a:solidFill>
              <a:highlight>
                <a:schemeClr val="lt1"/>
              </a:highlight>
              <a:latin typeface="Times New Roman"/>
              <a:ea typeface="Times New Roman"/>
              <a:cs typeface="Times New Roman"/>
              <a:sym typeface="Times New Roman"/>
            </a:endParaRPr>
          </a:p>
          <a:p>
            <a:pPr indent="0" lvl="0" marL="0" rtl="0" algn="r">
              <a:spcBef>
                <a:spcPts val="1200"/>
              </a:spcBef>
              <a:spcAft>
                <a:spcPts val="0"/>
              </a:spcAft>
              <a:buNone/>
            </a:pPr>
            <a:r>
              <a:t/>
            </a:r>
            <a:endParaRPr sz="3600">
              <a:highlight>
                <a:schemeClr val="lt1"/>
              </a:highlight>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19"/>
          <p:cNvPicPr preferRelativeResize="0"/>
          <p:nvPr>
            <p:ph idx="1" type="body"/>
          </p:nvPr>
        </p:nvPicPr>
        <p:blipFill rotWithShape="1">
          <a:blip r:embed="rId3">
            <a:alphaModFix/>
          </a:blip>
          <a:srcRect b="0" l="0" r="0" t="0"/>
          <a:stretch/>
        </p:blipFill>
        <p:spPr>
          <a:xfrm>
            <a:off x="838200" y="152400"/>
            <a:ext cx="7543800" cy="61722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0"/>
          <p:cNvSpPr txBox="1"/>
          <p:nvPr>
            <p:ph idx="1" type="body"/>
          </p:nvPr>
        </p:nvSpPr>
        <p:spPr>
          <a:xfrm>
            <a:off x="768350" y="1173163"/>
            <a:ext cx="7642225" cy="5078412"/>
          </a:xfrm>
          <a:prstGeom prst="rect">
            <a:avLst/>
          </a:prstGeom>
          <a:noFill/>
          <a:ln>
            <a:noFill/>
          </a:ln>
        </p:spPr>
        <p:txBody>
          <a:bodyPr anchorCtr="0" anchor="t" bIns="45700" lIns="91425" spcFirstLastPara="1" rIns="91425" wrap="square" tIns="45700">
            <a:normAutofit/>
          </a:bodyPr>
          <a:lstStyle/>
          <a:p>
            <a:pPr indent="-256032" lvl="0" marL="365760" rtl="0" algn="l">
              <a:lnSpc>
                <a:spcPct val="100000"/>
              </a:lnSpc>
              <a:spcBef>
                <a:spcPts val="0"/>
              </a:spcBef>
              <a:spcAft>
                <a:spcPts val="0"/>
              </a:spcAft>
              <a:buSzPts val="1836"/>
              <a:buChar char="?"/>
            </a:pPr>
            <a:r>
              <a:rPr lang="en-US"/>
              <a:t>C program invoking printf() library call, which calls write() system call</a:t>
            </a:r>
            <a:endParaRPr/>
          </a:p>
        </p:txBody>
      </p:sp>
      <p:sp>
        <p:nvSpPr>
          <p:cNvPr id="264" name="Google Shape;264;p20"/>
          <p:cNvSpPr txBox="1"/>
          <p:nvPr>
            <p:ph type="title"/>
          </p:nvPr>
        </p:nvSpPr>
        <p:spPr>
          <a:xfrm>
            <a:off x="457200" y="184150"/>
            <a:ext cx="8229600" cy="5762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Standard C Library Example</a:t>
            </a:r>
            <a:endParaRPr/>
          </a:p>
        </p:txBody>
      </p:sp>
      <p:pic>
        <p:nvPicPr>
          <p:cNvPr descr="Screen Shot 2012-12-01 at 1.12.03 PM.png" id="265" name="Google Shape;265;p20"/>
          <p:cNvPicPr preferRelativeResize="0"/>
          <p:nvPr/>
        </p:nvPicPr>
        <p:blipFill rotWithShape="1">
          <a:blip r:embed="rId3">
            <a:alphaModFix/>
          </a:blip>
          <a:srcRect b="0" l="0" r="0" t="0"/>
          <a:stretch/>
        </p:blipFill>
        <p:spPr>
          <a:xfrm>
            <a:off x="2544713" y="2515663"/>
            <a:ext cx="4168775" cy="421481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1"/>
          <p:cNvSpPr txBox="1"/>
          <p:nvPr>
            <p:ph idx="1" type="body"/>
          </p:nvPr>
        </p:nvSpPr>
        <p:spPr>
          <a:xfrm>
            <a:off x="806450" y="1233488"/>
            <a:ext cx="3525838" cy="4594225"/>
          </a:xfrm>
          <a:prstGeom prst="rect">
            <a:avLst/>
          </a:prstGeom>
          <a:noFill/>
          <a:ln>
            <a:noFill/>
          </a:ln>
        </p:spPr>
        <p:txBody>
          <a:bodyPr anchorCtr="0" anchor="t" bIns="45700" lIns="91425" spcFirstLastPara="1" rIns="91425" wrap="square" tIns="45700">
            <a:normAutofit/>
          </a:bodyPr>
          <a:lstStyle/>
          <a:p>
            <a:pPr indent="-273519" lvl="0" marL="365760" rtl="0" algn="l">
              <a:lnSpc>
                <a:spcPct val="100000"/>
              </a:lnSpc>
              <a:spcBef>
                <a:spcPts val="0"/>
              </a:spcBef>
              <a:spcAft>
                <a:spcPts val="0"/>
              </a:spcAft>
              <a:buSzPts val="1836"/>
              <a:buChar char="?"/>
            </a:pPr>
            <a:r>
              <a:rPr lang="en-US"/>
              <a:t>Single-tasking</a:t>
            </a:r>
            <a:endParaRPr/>
          </a:p>
          <a:p>
            <a:pPr indent="-273519" lvl="0" marL="365760" rtl="0" algn="l">
              <a:lnSpc>
                <a:spcPct val="100000"/>
              </a:lnSpc>
              <a:spcBef>
                <a:spcPts val="400"/>
              </a:spcBef>
              <a:spcAft>
                <a:spcPts val="0"/>
              </a:spcAft>
              <a:buSzPts val="1836"/>
              <a:buChar char="?"/>
            </a:pPr>
            <a:r>
              <a:rPr lang="en-US"/>
              <a:t>Shell invoked when system booted</a:t>
            </a:r>
            <a:endParaRPr/>
          </a:p>
          <a:p>
            <a:pPr indent="-273519" lvl="0" marL="365760" rtl="0" algn="l">
              <a:lnSpc>
                <a:spcPct val="100000"/>
              </a:lnSpc>
              <a:spcBef>
                <a:spcPts val="400"/>
              </a:spcBef>
              <a:spcAft>
                <a:spcPts val="0"/>
              </a:spcAft>
              <a:buSzPts val="1836"/>
              <a:buChar char="?"/>
            </a:pPr>
            <a:r>
              <a:rPr lang="en-US"/>
              <a:t>Simple method to run program</a:t>
            </a:r>
            <a:endParaRPr/>
          </a:p>
          <a:p>
            <a:pPr indent="-273519" lvl="0" marL="365760" rtl="0" algn="l">
              <a:lnSpc>
                <a:spcPct val="100000"/>
              </a:lnSpc>
              <a:spcBef>
                <a:spcPts val="400"/>
              </a:spcBef>
              <a:spcAft>
                <a:spcPts val="0"/>
              </a:spcAft>
              <a:buSzPts val="1836"/>
              <a:buChar char="?"/>
            </a:pPr>
            <a:r>
              <a:rPr lang="en-US"/>
              <a:t>Single memory space</a:t>
            </a:r>
            <a:endParaRPr/>
          </a:p>
          <a:p>
            <a:pPr indent="0" lvl="0" marL="457200" rtl="0" algn="l">
              <a:lnSpc>
                <a:spcPct val="100000"/>
              </a:lnSpc>
              <a:spcBef>
                <a:spcPts val="400"/>
              </a:spcBef>
              <a:spcAft>
                <a:spcPts val="0"/>
              </a:spcAft>
              <a:buNone/>
            </a:pPr>
            <a:r>
              <a:t/>
            </a:r>
            <a:endParaRPr/>
          </a:p>
        </p:txBody>
      </p:sp>
      <p:sp>
        <p:nvSpPr>
          <p:cNvPr id="271" name="Google Shape;271;p21"/>
          <p:cNvSpPr txBox="1"/>
          <p:nvPr>
            <p:ph type="title"/>
          </p:nvPr>
        </p:nvSpPr>
        <p:spPr>
          <a:xfrm>
            <a:off x="457200" y="141288"/>
            <a:ext cx="8229600" cy="57626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Example: MS-DOS</a:t>
            </a:r>
            <a:endParaRPr/>
          </a:p>
        </p:txBody>
      </p:sp>
      <p:pic>
        <p:nvPicPr>
          <p:cNvPr descr="2" id="272" name="Google Shape;272;p21"/>
          <p:cNvPicPr preferRelativeResize="0"/>
          <p:nvPr/>
        </p:nvPicPr>
        <p:blipFill rotWithShape="1">
          <a:blip r:embed="rId3">
            <a:alphaModFix/>
          </a:blip>
          <a:srcRect b="0" l="0" r="0" t="0"/>
          <a:stretch/>
        </p:blipFill>
        <p:spPr>
          <a:xfrm>
            <a:off x="4514850" y="1704975"/>
            <a:ext cx="4127500" cy="3490913"/>
          </a:xfrm>
          <a:prstGeom prst="rect">
            <a:avLst/>
          </a:prstGeom>
          <a:noFill/>
          <a:ln>
            <a:noFill/>
          </a:ln>
        </p:spPr>
      </p:pic>
      <p:sp>
        <p:nvSpPr>
          <p:cNvPr id="273" name="Google Shape;273;p21"/>
          <p:cNvSpPr/>
          <p:nvPr/>
        </p:nvSpPr>
        <p:spPr>
          <a:xfrm>
            <a:off x="4397375" y="5307013"/>
            <a:ext cx="5029200" cy="77946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993300"/>
              </a:buClr>
              <a:buSzPts val="1620"/>
              <a:buFont typeface="Arial"/>
              <a:buNone/>
            </a:pPr>
            <a:r>
              <a:rPr b="0" i="0" lang="en-US" sz="1800" u="none" cap="none" strike="noStrike">
                <a:solidFill>
                  <a:schemeClr val="dk1"/>
                </a:solidFill>
                <a:latin typeface="Helvetica Neue"/>
                <a:ea typeface="Helvetica Neue"/>
                <a:cs typeface="Helvetica Neue"/>
                <a:sym typeface="Helvetica Neue"/>
              </a:rPr>
              <a:t>At system startup          running a program</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900"/>
              </a:spcBef>
              <a:spcAft>
                <a:spcPts val="0"/>
              </a:spcAft>
              <a:buClr>
                <a:srgbClr val="993300"/>
              </a:buClr>
              <a:buSzPts val="1620"/>
              <a:buFont typeface="Arial"/>
              <a:buNone/>
            </a:pPr>
            <a:r>
              <a:t/>
            </a:r>
            <a:endParaRPr b="0" i="0" sz="1800" u="none" cap="none" strike="noStrike">
              <a:solidFill>
                <a:schemeClr val="dk1"/>
              </a:solidFill>
              <a:latin typeface="Helvetica Neue"/>
              <a:ea typeface="Helvetica Neue"/>
              <a:cs typeface="Helvetica Neue"/>
              <a:sym typeface="Helvetica Neue"/>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2"/>
          <p:cNvSpPr txBox="1"/>
          <p:nvPr>
            <p:ph idx="1" type="body"/>
          </p:nvPr>
        </p:nvSpPr>
        <p:spPr>
          <a:xfrm>
            <a:off x="1018400" y="1549275"/>
            <a:ext cx="4781700" cy="4530600"/>
          </a:xfrm>
          <a:prstGeom prst="rect">
            <a:avLst/>
          </a:prstGeom>
          <a:noFill/>
          <a:ln>
            <a:noFill/>
          </a:ln>
        </p:spPr>
        <p:txBody>
          <a:bodyPr anchorCtr="0" anchor="t" bIns="45700" lIns="91425" spcFirstLastPara="1" rIns="91425" wrap="square" tIns="45700">
            <a:normAutofit fontScale="85000" lnSpcReduction="20000"/>
          </a:bodyPr>
          <a:lstStyle/>
          <a:p>
            <a:pPr indent="-256032" lvl="0" marL="365760" rtl="0" algn="l">
              <a:lnSpc>
                <a:spcPct val="100000"/>
              </a:lnSpc>
              <a:spcBef>
                <a:spcPts val="0"/>
              </a:spcBef>
              <a:spcAft>
                <a:spcPts val="0"/>
              </a:spcAft>
              <a:buSzPct val="68000"/>
              <a:buChar char="?"/>
            </a:pPr>
            <a:r>
              <a:rPr lang="en-US"/>
              <a:t>Unix variant</a:t>
            </a:r>
            <a:endParaRPr/>
          </a:p>
          <a:p>
            <a:pPr indent="-256032" lvl="0" marL="365760" rtl="0" algn="l">
              <a:lnSpc>
                <a:spcPct val="100000"/>
              </a:lnSpc>
              <a:spcBef>
                <a:spcPts val="400"/>
              </a:spcBef>
              <a:spcAft>
                <a:spcPts val="0"/>
              </a:spcAft>
              <a:buSzPct val="68000"/>
              <a:buChar char="?"/>
            </a:pPr>
            <a:r>
              <a:rPr lang="en-US"/>
              <a:t>Multitasking</a:t>
            </a:r>
            <a:endParaRPr/>
          </a:p>
          <a:p>
            <a:pPr indent="-256032" lvl="0" marL="365760" rtl="0" algn="l">
              <a:lnSpc>
                <a:spcPct val="100000"/>
              </a:lnSpc>
              <a:spcBef>
                <a:spcPts val="400"/>
              </a:spcBef>
              <a:spcAft>
                <a:spcPts val="0"/>
              </a:spcAft>
              <a:buSzPct val="68000"/>
              <a:buChar char="?"/>
            </a:pPr>
            <a:r>
              <a:rPr lang="en-US"/>
              <a:t>User login -&gt; invoke user’s choice of shell</a:t>
            </a:r>
            <a:endParaRPr/>
          </a:p>
          <a:p>
            <a:pPr indent="-256032" lvl="0" marL="365760" rtl="0" algn="l">
              <a:lnSpc>
                <a:spcPct val="100000"/>
              </a:lnSpc>
              <a:spcBef>
                <a:spcPts val="400"/>
              </a:spcBef>
              <a:spcAft>
                <a:spcPts val="0"/>
              </a:spcAft>
              <a:buSzPct val="68000"/>
              <a:buChar char="?"/>
            </a:pPr>
            <a:r>
              <a:rPr lang="en-US"/>
              <a:t>Shell executes fork() system call to create process</a:t>
            </a:r>
            <a:endParaRPr/>
          </a:p>
          <a:p>
            <a:pPr indent="-228599" lvl="1" marL="621792" rtl="0" algn="l">
              <a:lnSpc>
                <a:spcPct val="100000"/>
              </a:lnSpc>
              <a:spcBef>
                <a:spcPts val="324"/>
              </a:spcBef>
              <a:spcAft>
                <a:spcPts val="0"/>
              </a:spcAft>
              <a:buSzPct val="100000"/>
              <a:buChar char="◦"/>
            </a:pPr>
            <a:r>
              <a:rPr lang="en-US"/>
              <a:t>Executes exec() to load program into process</a:t>
            </a:r>
            <a:endParaRPr/>
          </a:p>
          <a:p>
            <a:pPr indent="-228599" lvl="1" marL="621792" rtl="0" algn="l">
              <a:lnSpc>
                <a:spcPct val="100000"/>
              </a:lnSpc>
              <a:spcBef>
                <a:spcPts val="324"/>
              </a:spcBef>
              <a:spcAft>
                <a:spcPts val="0"/>
              </a:spcAft>
              <a:buSzPct val="100000"/>
              <a:buChar char="◦"/>
            </a:pPr>
            <a:r>
              <a:rPr lang="en-US"/>
              <a:t>Shell waits for process to terminate or continues with user commands</a:t>
            </a:r>
            <a:endParaRPr/>
          </a:p>
          <a:p>
            <a:pPr indent="-256032" lvl="0" marL="365760" rtl="0" algn="l">
              <a:lnSpc>
                <a:spcPct val="100000"/>
              </a:lnSpc>
              <a:spcBef>
                <a:spcPts val="400"/>
              </a:spcBef>
              <a:spcAft>
                <a:spcPts val="0"/>
              </a:spcAft>
              <a:buSzPct val="68000"/>
              <a:buChar char="?"/>
            </a:pPr>
            <a:r>
              <a:rPr lang="en-US"/>
              <a:t>Process exits with:</a:t>
            </a:r>
            <a:endParaRPr/>
          </a:p>
          <a:p>
            <a:pPr indent="-228599" lvl="1" marL="621792" rtl="0" algn="l">
              <a:lnSpc>
                <a:spcPct val="100000"/>
              </a:lnSpc>
              <a:spcBef>
                <a:spcPts val="324"/>
              </a:spcBef>
              <a:spcAft>
                <a:spcPts val="0"/>
              </a:spcAft>
              <a:buSzPct val="100000"/>
              <a:buChar char="◦"/>
            </a:pPr>
            <a:r>
              <a:rPr lang="en-US"/>
              <a:t> code = 0 – no error </a:t>
            </a:r>
            <a:endParaRPr/>
          </a:p>
          <a:p>
            <a:pPr indent="-228599" lvl="1" marL="621792" rtl="0" algn="l">
              <a:lnSpc>
                <a:spcPct val="100000"/>
              </a:lnSpc>
              <a:spcBef>
                <a:spcPts val="324"/>
              </a:spcBef>
              <a:spcAft>
                <a:spcPts val="0"/>
              </a:spcAft>
              <a:buSzPct val="100000"/>
              <a:buChar char="◦"/>
            </a:pPr>
            <a:r>
              <a:rPr lang="en-US"/>
              <a:t> code &gt; 0 – error code</a:t>
            </a:r>
            <a:endParaRPr/>
          </a:p>
          <a:p>
            <a:pPr indent="-156932" lvl="0" marL="365760" rtl="0" algn="l">
              <a:lnSpc>
                <a:spcPct val="100000"/>
              </a:lnSpc>
              <a:spcBef>
                <a:spcPts val="400"/>
              </a:spcBef>
              <a:spcAft>
                <a:spcPts val="0"/>
              </a:spcAft>
              <a:buSzPct val="68000"/>
              <a:buNone/>
            </a:pPr>
            <a:r>
              <a:t/>
            </a:r>
            <a:endParaRPr/>
          </a:p>
        </p:txBody>
      </p:sp>
      <p:sp>
        <p:nvSpPr>
          <p:cNvPr id="279" name="Google Shape;279;p22"/>
          <p:cNvSpPr txBox="1"/>
          <p:nvPr>
            <p:ph type="title"/>
          </p:nvPr>
        </p:nvSpPr>
        <p:spPr>
          <a:xfrm>
            <a:off x="457200" y="497563"/>
            <a:ext cx="8229600" cy="5763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Example: FreeBSD</a:t>
            </a:r>
            <a:r>
              <a:rPr lang="en-US"/>
              <a:t>(Berkeley Software Distribution)</a:t>
            </a:r>
            <a:endParaRPr/>
          </a:p>
        </p:txBody>
      </p:sp>
      <p:pic>
        <p:nvPicPr>
          <p:cNvPr id="280" name="Google Shape;280;p22"/>
          <p:cNvPicPr preferRelativeResize="0"/>
          <p:nvPr/>
        </p:nvPicPr>
        <p:blipFill rotWithShape="1">
          <a:blip r:embed="rId3">
            <a:alphaModFix/>
          </a:blip>
          <a:srcRect b="499" l="31691" r="31691" t="500"/>
          <a:stretch/>
        </p:blipFill>
        <p:spPr>
          <a:xfrm>
            <a:off x="6255675" y="1476176"/>
            <a:ext cx="2305050" cy="4676774"/>
          </a:xfrm>
          <a:prstGeom prst="rect">
            <a:avLst/>
          </a:prstGeom>
          <a:noFill/>
          <a:ln cap="flat" cmpd="dbl" w="38100">
            <a:solidFill>
              <a:schemeClr val="lt1"/>
            </a:solidFill>
            <a:prstDash val="solid"/>
            <a:miter lim="800000"/>
            <a:headEnd len="sm" w="sm" type="none"/>
            <a:tailEnd len="sm" w="sm" type="none"/>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3"/>
          <p:cNvSpPr txBox="1"/>
          <p:nvPr>
            <p:ph idx="1" type="body"/>
          </p:nvPr>
        </p:nvSpPr>
        <p:spPr>
          <a:xfrm>
            <a:off x="881063" y="1122363"/>
            <a:ext cx="7326312" cy="4683125"/>
          </a:xfrm>
          <a:prstGeom prst="rect">
            <a:avLst/>
          </a:prstGeom>
          <a:noFill/>
          <a:ln>
            <a:noFill/>
          </a:ln>
        </p:spPr>
        <p:txBody>
          <a:bodyPr anchorCtr="0" anchor="t" bIns="45700" lIns="91425" spcFirstLastPara="1" rIns="91425" wrap="square" tIns="45700">
            <a:normAutofit lnSpcReduction="10000"/>
          </a:bodyPr>
          <a:lstStyle/>
          <a:p>
            <a:pPr indent="-256032" lvl="0" marL="365760" rtl="0" algn="l">
              <a:lnSpc>
                <a:spcPct val="100000"/>
              </a:lnSpc>
              <a:spcBef>
                <a:spcPts val="0"/>
              </a:spcBef>
              <a:spcAft>
                <a:spcPts val="0"/>
              </a:spcAft>
              <a:buSzPts val="1836"/>
              <a:buChar char="?"/>
            </a:pPr>
            <a:r>
              <a:rPr lang="en-US"/>
              <a:t>System programs provide a convenient environment for program development and execution.  They can be divided into:</a:t>
            </a:r>
            <a:endParaRPr/>
          </a:p>
          <a:p>
            <a:pPr indent="-228600" lvl="1" marL="621792" rtl="0" algn="l">
              <a:lnSpc>
                <a:spcPct val="100000"/>
              </a:lnSpc>
              <a:spcBef>
                <a:spcPts val="324"/>
              </a:spcBef>
              <a:spcAft>
                <a:spcPts val="0"/>
              </a:spcAft>
              <a:buSzPts val="2300"/>
              <a:buChar char="◦"/>
            </a:pPr>
            <a:r>
              <a:rPr lang="en-US"/>
              <a:t>File manipulation </a:t>
            </a:r>
            <a:endParaRPr/>
          </a:p>
          <a:p>
            <a:pPr indent="-228600" lvl="1" marL="621792" rtl="0" algn="l">
              <a:lnSpc>
                <a:spcPct val="100000"/>
              </a:lnSpc>
              <a:spcBef>
                <a:spcPts val="324"/>
              </a:spcBef>
              <a:spcAft>
                <a:spcPts val="0"/>
              </a:spcAft>
              <a:buSzPts val="2300"/>
              <a:buChar char="◦"/>
            </a:pPr>
            <a:r>
              <a:rPr lang="en-US"/>
              <a:t>Status information sometimes stored in a File modification</a:t>
            </a:r>
            <a:endParaRPr/>
          </a:p>
          <a:p>
            <a:pPr indent="-228600" lvl="1" marL="621792" rtl="0" algn="l">
              <a:lnSpc>
                <a:spcPct val="100000"/>
              </a:lnSpc>
              <a:spcBef>
                <a:spcPts val="324"/>
              </a:spcBef>
              <a:spcAft>
                <a:spcPts val="0"/>
              </a:spcAft>
              <a:buSzPts val="2300"/>
              <a:buChar char="◦"/>
            </a:pPr>
            <a:r>
              <a:rPr lang="en-US"/>
              <a:t>Programming language support</a:t>
            </a:r>
            <a:endParaRPr/>
          </a:p>
          <a:p>
            <a:pPr indent="-228600" lvl="1" marL="621792" rtl="0" algn="l">
              <a:lnSpc>
                <a:spcPct val="100000"/>
              </a:lnSpc>
              <a:spcBef>
                <a:spcPts val="324"/>
              </a:spcBef>
              <a:spcAft>
                <a:spcPts val="0"/>
              </a:spcAft>
              <a:buSzPts val="2300"/>
              <a:buChar char="◦"/>
            </a:pPr>
            <a:r>
              <a:rPr lang="en-US"/>
              <a:t>Program loading and execution</a:t>
            </a:r>
            <a:endParaRPr/>
          </a:p>
          <a:p>
            <a:pPr indent="-228600" lvl="1" marL="621792" rtl="0" algn="l">
              <a:lnSpc>
                <a:spcPct val="100000"/>
              </a:lnSpc>
              <a:spcBef>
                <a:spcPts val="324"/>
              </a:spcBef>
              <a:spcAft>
                <a:spcPts val="0"/>
              </a:spcAft>
              <a:buSzPts val="2300"/>
              <a:buChar char="◦"/>
            </a:pPr>
            <a:r>
              <a:rPr lang="en-US"/>
              <a:t>Communications</a:t>
            </a:r>
            <a:endParaRPr/>
          </a:p>
          <a:p>
            <a:pPr indent="-228600" lvl="1" marL="621792" rtl="0" algn="l">
              <a:lnSpc>
                <a:spcPct val="100000"/>
              </a:lnSpc>
              <a:spcBef>
                <a:spcPts val="324"/>
              </a:spcBef>
              <a:spcAft>
                <a:spcPts val="0"/>
              </a:spcAft>
              <a:buSzPts val="2300"/>
              <a:buChar char="◦"/>
            </a:pPr>
            <a:r>
              <a:rPr lang="en-US"/>
              <a:t>Background services</a:t>
            </a:r>
            <a:endParaRPr/>
          </a:p>
          <a:p>
            <a:pPr indent="-228600" lvl="1" marL="621792" rtl="0" algn="l">
              <a:lnSpc>
                <a:spcPct val="100000"/>
              </a:lnSpc>
              <a:spcBef>
                <a:spcPts val="324"/>
              </a:spcBef>
              <a:spcAft>
                <a:spcPts val="0"/>
              </a:spcAft>
              <a:buSzPts val="2300"/>
              <a:buChar char="◦"/>
            </a:pPr>
            <a:r>
              <a:rPr lang="en-US"/>
              <a:t>Application programs</a:t>
            </a:r>
            <a:endParaRPr/>
          </a:p>
        </p:txBody>
      </p:sp>
      <p:sp>
        <p:nvSpPr>
          <p:cNvPr id="287" name="Google Shape;287;p23"/>
          <p:cNvSpPr txBox="1"/>
          <p:nvPr>
            <p:ph type="title"/>
          </p:nvPr>
        </p:nvSpPr>
        <p:spPr>
          <a:xfrm>
            <a:off x="457200" y="152400"/>
            <a:ext cx="8229600" cy="5762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System Programs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4"/>
          <p:cNvSpPr txBox="1"/>
          <p:nvPr>
            <p:ph idx="1" type="body"/>
          </p:nvPr>
        </p:nvSpPr>
        <p:spPr>
          <a:xfrm>
            <a:off x="806450" y="1092200"/>
            <a:ext cx="7359650" cy="5027613"/>
          </a:xfrm>
          <a:prstGeom prst="rect">
            <a:avLst/>
          </a:prstGeom>
          <a:noFill/>
          <a:ln>
            <a:noFill/>
          </a:ln>
        </p:spPr>
        <p:txBody>
          <a:bodyPr anchorCtr="0" anchor="t" bIns="45700" lIns="91425" spcFirstLastPara="1" rIns="91425" wrap="square" tIns="45700">
            <a:normAutofit/>
          </a:bodyPr>
          <a:lstStyle/>
          <a:p>
            <a:pPr indent="-177800" lvl="1" marL="621792" rtl="0" algn="l">
              <a:lnSpc>
                <a:spcPct val="90000"/>
              </a:lnSpc>
              <a:spcBef>
                <a:spcPts val="0"/>
              </a:spcBef>
              <a:spcAft>
                <a:spcPts val="0"/>
              </a:spcAft>
              <a:buSzPts val="800"/>
              <a:buNone/>
            </a:pPr>
            <a:r>
              <a:t/>
            </a:r>
            <a:endParaRPr sz="800"/>
          </a:p>
          <a:p>
            <a:pPr indent="-256032" lvl="0" marL="365760" rtl="0" algn="l">
              <a:lnSpc>
                <a:spcPct val="90000"/>
              </a:lnSpc>
              <a:spcBef>
                <a:spcPts val="400"/>
              </a:spcBef>
              <a:spcAft>
                <a:spcPts val="0"/>
              </a:spcAft>
              <a:buSzPts val="1836"/>
              <a:buChar char="?"/>
            </a:pPr>
            <a:r>
              <a:rPr b="1" lang="en-US"/>
              <a:t>File management </a:t>
            </a:r>
            <a:r>
              <a:rPr lang="en-US"/>
              <a:t>- Create, delete, copy, rename, print, dump, list, and generally manipulate files and directories</a:t>
            </a:r>
            <a:endParaRPr/>
          </a:p>
          <a:p>
            <a:pPr indent="-221486" lvl="0" marL="365760" rtl="0" algn="l">
              <a:lnSpc>
                <a:spcPct val="90000"/>
              </a:lnSpc>
              <a:spcBef>
                <a:spcPts val="400"/>
              </a:spcBef>
              <a:spcAft>
                <a:spcPts val="0"/>
              </a:spcAft>
              <a:buSzPts val="544"/>
              <a:buNone/>
            </a:pPr>
            <a:r>
              <a:t/>
            </a:r>
            <a:endParaRPr sz="800"/>
          </a:p>
          <a:p>
            <a:pPr indent="-256032" lvl="0" marL="365760" rtl="0" algn="l">
              <a:lnSpc>
                <a:spcPct val="90000"/>
              </a:lnSpc>
              <a:spcBef>
                <a:spcPts val="400"/>
              </a:spcBef>
              <a:spcAft>
                <a:spcPts val="0"/>
              </a:spcAft>
              <a:buSzPts val="1836"/>
              <a:buChar char="?"/>
            </a:pPr>
            <a:r>
              <a:rPr b="1" lang="en-US"/>
              <a:t>Status information</a:t>
            </a:r>
            <a:endParaRPr/>
          </a:p>
          <a:p>
            <a:pPr indent="-228600" lvl="1" marL="621792" rtl="0" algn="l">
              <a:lnSpc>
                <a:spcPct val="90000"/>
              </a:lnSpc>
              <a:spcBef>
                <a:spcPts val="324"/>
              </a:spcBef>
              <a:spcAft>
                <a:spcPts val="0"/>
              </a:spcAft>
              <a:buSzPts val="2300"/>
              <a:buChar char="◦"/>
            </a:pPr>
            <a:r>
              <a:rPr lang="en-US"/>
              <a:t>Some ask the system for info - date, time, amount of available memory, disk space, number of users</a:t>
            </a:r>
            <a:endParaRPr/>
          </a:p>
          <a:p>
            <a:pPr indent="-228600" lvl="1" marL="621792" rtl="0" algn="l">
              <a:lnSpc>
                <a:spcPct val="90000"/>
              </a:lnSpc>
              <a:spcBef>
                <a:spcPts val="324"/>
              </a:spcBef>
              <a:spcAft>
                <a:spcPts val="0"/>
              </a:spcAft>
              <a:buSzPts val="2300"/>
              <a:buChar char="◦"/>
            </a:pPr>
            <a:r>
              <a:rPr lang="en-US"/>
              <a:t>Others provide detailed performance, logging, and debugging information</a:t>
            </a:r>
            <a:endParaRPr/>
          </a:p>
          <a:p>
            <a:pPr indent="-256032" lvl="0" marL="365760" rtl="0" algn="l">
              <a:lnSpc>
                <a:spcPct val="90000"/>
              </a:lnSpc>
              <a:spcBef>
                <a:spcPts val="400"/>
              </a:spcBef>
              <a:spcAft>
                <a:spcPts val="0"/>
              </a:spcAft>
              <a:buSzPts val="1836"/>
              <a:buFont typeface="Arial"/>
              <a:buNone/>
            </a:pPr>
            <a:r>
              <a:t/>
            </a:r>
            <a:endParaRPr/>
          </a:p>
        </p:txBody>
      </p:sp>
      <p:sp>
        <p:nvSpPr>
          <p:cNvPr id="294" name="Google Shape;294;p24"/>
          <p:cNvSpPr txBox="1"/>
          <p:nvPr>
            <p:ph type="title"/>
          </p:nvPr>
        </p:nvSpPr>
        <p:spPr>
          <a:xfrm>
            <a:off x="457200" y="198438"/>
            <a:ext cx="8229600" cy="57626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System Programs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5"/>
          <p:cNvSpPr txBox="1"/>
          <p:nvPr>
            <p:ph idx="1" type="body"/>
          </p:nvPr>
        </p:nvSpPr>
        <p:spPr>
          <a:xfrm>
            <a:off x="854075" y="1122363"/>
            <a:ext cx="7138988" cy="5187950"/>
          </a:xfrm>
          <a:prstGeom prst="rect">
            <a:avLst/>
          </a:prstGeom>
          <a:noFill/>
          <a:ln>
            <a:noFill/>
          </a:ln>
        </p:spPr>
        <p:txBody>
          <a:bodyPr anchorCtr="0" anchor="t" bIns="45700" lIns="91425" spcFirstLastPara="1" rIns="91425" wrap="square" tIns="45700">
            <a:normAutofit fontScale="85000" lnSpcReduction="20000"/>
          </a:bodyPr>
          <a:lstStyle/>
          <a:p>
            <a:pPr indent="-247330" lvl="0" marL="365760" rtl="0" algn="l">
              <a:lnSpc>
                <a:spcPct val="90000"/>
              </a:lnSpc>
              <a:spcBef>
                <a:spcPts val="0"/>
              </a:spcBef>
              <a:spcAft>
                <a:spcPts val="0"/>
              </a:spcAft>
              <a:buSzPct val="68000"/>
              <a:buChar char="?"/>
            </a:pPr>
            <a:r>
              <a:rPr b="1" lang="en-US"/>
              <a:t>File modification</a:t>
            </a:r>
            <a:endParaRPr/>
          </a:p>
          <a:p>
            <a:pPr indent="-217708" lvl="1" marL="621792" rtl="0" algn="l">
              <a:lnSpc>
                <a:spcPct val="90000"/>
              </a:lnSpc>
              <a:spcBef>
                <a:spcPts val="324"/>
              </a:spcBef>
              <a:spcAft>
                <a:spcPts val="0"/>
              </a:spcAft>
              <a:buSzPct val="100000"/>
              <a:buChar char="◦"/>
            </a:pPr>
            <a:r>
              <a:rPr lang="en-US"/>
              <a:t>Text editors to create and modify files</a:t>
            </a:r>
            <a:endParaRPr/>
          </a:p>
          <a:p>
            <a:pPr indent="-356909" lvl="1" marL="621792" rtl="0" algn="l">
              <a:lnSpc>
                <a:spcPct val="90000"/>
              </a:lnSpc>
              <a:spcBef>
                <a:spcPts val="324"/>
              </a:spcBef>
              <a:spcAft>
                <a:spcPts val="0"/>
              </a:spcAft>
              <a:buSzPts val="5621"/>
              <a:buChar char="◦"/>
            </a:pPr>
            <a:r>
              <a:rPr lang="en-US"/>
              <a:t>Special commands to search contents of files or perform transformations of the text</a:t>
            </a:r>
            <a:endParaRPr sz="800"/>
          </a:p>
          <a:p>
            <a:pPr indent="0" lvl="0" marL="217548" rtl="0" algn="l">
              <a:lnSpc>
                <a:spcPct val="90000"/>
              </a:lnSpc>
              <a:spcBef>
                <a:spcPts val="400"/>
              </a:spcBef>
              <a:spcAft>
                <a:spcPts val="0"/>
              </a:spcAft>
              <a:buSzPct val="68000"/>
              <a:buNone/>
            </a:pPr>
            <a:r>
              <a:t/>
            </a:r>
            <a:endParaRPr b="1"/>
          </a:p>
          <a:p>
            <a:pPr indent="-334456" lvl="0" marL="365760" rtl="0" algn="l">
              <a:lnSpc>
                <a:spcPct val="90000"/>
              </a:lnSpc>
              <a:spcBef>
                <a:spcPts val="400"/>
              </a:spcBef>
              <a:spcAft>
                <a:spcPts val="0"/>
              </a:spcAft>
              <a:buSzPts val="5267"/>
              <a:buChar char="?"/>
            </a:pPr>
            <a:r>
              <a:rPr b="1" lang="en-US"/>
              <a:t>Programming-language support </a:t>
            </a:r>
            <a:r>
              <a:rPr lang="en-US"/>
              <a:t>- Compilers, assemblers, debuggers and interpreters sometimes provided</a:t>
            </a:r>
            <a:endParaRPr sz="800"/>
          </a:p>
          <a:p>
            <a:pPr indent="-148210" lvl="0" marL="365760" rtl="0" algn="l">
              <a:lnSpc>
                <a:spcPct val="90000"/>
              </a:lnSpc>
              <a:spcBef>
                <a:spcPts val="400"/>
              </a:spcBef>
              <a:spcAft>
                <a:spcPts val="0"/>
              </a:spcAft>
              <a:buSzPct val="68000"/>
              <a:buNone/>
            </a:pPr>
            <a:r>
              <a:t/>
            </a:r>
            <a:endParaRPr b="1"/>
          </a:p>
          <a:p>
            <a:pPr indent="-247330" lvl="0" marL="365760" rtl="0" algn="l">
              <a:lnSpc>
                <a:spcPct val="90000"/>
              </a:lnSpc>
              <a:spcBef>
                <a:spcPts val="400"/>
              </a:spcBef>
              <a:spcAft>
                <a:spcPts val="0"/>
              </a:spcAft>
              <a:buSzPct val="68000"/>
              <a:buChar char="?"/>
            </a:pPr>
            <a:r>
              <a:rPr b="1" lang="en-US"/>
              <a:t>Program loading and execution</a:t>
            </a:r>
            <a:r>
              <a:rPr lang="en-US"/>
              <a:t>-  debugging systems for higher-level and machine language</a:t>
            </a:r>
            <a:endParaRPr/>
          </a:p>
          <a:p>
            <a:pPr indent="-224077" lvl="0" marL="365760" rtl="0" algn="l">
              <a:lnSpc>
                <a:spcPct val="90000"/>
              </a:lnSpc>
              <a:spcBef>
                <a:spcPts val="400"/>
              </a:spcBef>
              <a:spcAft>
                <a:spcPts val="0"/>
              </a:spcAft>
              <a:buSzPct val="68000"/>
              <a:buNone/>
            </a:pPr>
            <a:r>
              <a:t/>
            </a:r>
            <a:endParaRPr sz="800"/>
          </a:p>
          <a:p>
            <a:pPr indent="-247330" lvl="0" marL="365760" rtl="0" algn="l">
              <a:lnSpc>
                <a:spcPct val="90000"/>
              </a:lnSpc>
              <a:spcBef>
                <a:spcPts val="400"/>
              </a:spcBef>
              <a:spcAft>
                <a:spcPts val="0"/>
              </a:spcAft>
              <a:buSzPct val="68000"/>
              <a:buChar char="?"/>
            </a:pPr>
            <a:r>
              <a:rPr b="1" lang="en-US"/>
              <a:t>Communications</a:t>
            </a:r>
            <a:r>
              <a:rPr lang="en-US"/>
              <a:t> - Provide the mechanism for creating virtual connections among processes, users, and computer systems</a:t>
            </a:r>
            <a:endParaRPr/>
          </a:p>
          <a:p>
            <a:pPr indent="-148210" lvl="0" marL="365760" rtl="0" algn="l">
              <a:lnSpc>
                <a:spcPct val="90000"/>
              </a:lnSpc>
              <a:spcBef>
                <a:spcPts val="400"/>
              </a:spcBef>
              <a:spcAft>
                <a:spcPts val="0"/>
              </a:spcAft>
              <a:buSzPct val="68000"/>
              <a:buNone/>
            </a:pPr>
            <a:r>
              <a:t/>
            </a:r>
            <a:endParaRPr/>
          </a:p>
        </p:txBody>
      </p:sp>
      <p:sp>
        <p:nvSpPr>
          <p:cNvPr id="301" name="Google Shape;301;p25"/>
          <p:cNvSpPr txBox="1"/>
          <p:nvPr>
            <p:ph type="title"/>
          </p:nvPr>
        </p:nvSpPr>
        <p:spPr>
          <a:xfrm>
            <a:off x="1019175" y="198438"/>
            <a:ext cx="7667625" cy="57626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System Programs (Cont.)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6"/>
          <p:cNvSpPr txBox="1"/>
          <p:nvPr>
            <p:ph idx="1" type="body"/>
          </p:nvPr>
        </p:nvSpPr>
        <p:spPr>
          <a:xfrm>
            <a:off x="806450" y="1108075"/>
            <a:ext cx="7675563" cy="5187950"/>
          </a:xfrm>
          <a:prstGeom prst="rect">
            <a:avLst/>
          </a:prstGeom>
          <a:noFill/>
          <a:ln>
            <a:noFill/>
          </a:ln>
        </p:spPr>
        <p:txBody>
          <a:bodyPr anchorCtr="0" anchor="t" bIns="45700" lIns="91425" spcFirstLastPara="1" rIns="91425" wrap="square" tIns="45700">
            <a:normAutofit/>
          </a:bodyPr>
          <a:lstStyle/>
          <a:p>
            <a:pPr indent="-256032" lvl="0" marL="365760" rtl="0" algn="l">
              <a:lnSpc>
                <a:spcPct val="90000"/>
              </a:lnSpc>
              <a:spcBef>
                <a:spcPts val="0"/>
              </a:spcBef>
              <a:spcAft>
                <a:spcPts val="0"/>
              </a:spcAft>
              <a:buSzPts val="1836"/>
              <a:buChar char="?"/>
            </a:pPr>
            <a:r>
              <a:rPr b="1" lang="en-US"/>
              <a:t>Background Services</a:t>
            </a:r>
            <a:endParaRPr/>
          </a:p>
          <a:p>
            <a:pPr indent="-228600" lvl="1" marL="621792" rtl="0" algn="l">
              <a:lnSpc>
                <a:spcPct val="90000"/>
              </a:lnSpc>
              <a:spcBef>
                <a:spcPts val="324"/>
              </a:spcBef>
              <a:spcAft>
                <a:spcPts val="0"/>
              </a:spcAft>
              <a:buSzPts val="2300"/>
              <a:buChar char="◦"/>
            </a:pPr>
            <a:r>
              <a:rPr lang="en-US"/>
              <a:t>Launch at boot time</a:t>
            </a:r>
            <a:endParaRPr/>
          </a:p>
          <a:p>
            <a:pPr indent="-228600" lvl="1" marL="621792" rtl="0" algn="l">
              <a:lnSpc>
                <a:spcPct val="90000"/>
              </a:lnSpc>
              <a:spcBef>
                <a:spcPts val="324"/>
              </a:spcBef>
              <a:spcAft>
                <a:spcPts val="0"/>
              </a:spcAft>
              <a:buSzPts val="2300"/>
              <a:buChar char="◦"/>
            </a:pPr>
            <a:r>
              <a:rPr lang="en-US"/>
              <a:t>Provide facilities like disk checking, process scheduling, error logging, printing</a:t>
            </a:r>
            <a:endParaRPr/>
          </a:p>
          <a:p>
            <a:pPr indent="-228600" lvl="1" marL="621792" rtl="0" algn="l">
              <a:lnSpc>
                <a:spcPct val="90000"/>
              </a:lnSpc>
              <a:spcBef>
                <a:spcPts val="324"/>
              </a:spcBef>
              <a:spcAft>
                <a:spcPts val="0"/>
              </a:spcAft>
              <a:buSzPts val="2300"/>
              <a:buChar char="◦"/>
            </a:pPr>
            <a:r>
              <a:rPr lang="en-US"/>
              <a:t>Run in user context not kernel context</a:t>
            </a:r>
            <a:endParaRPr/>
          </a:p>
          <a:p>
            <a:pPr indent="-228600" lvl="1" marL="621792" rtl="0" algn="l">
              <a:lnSpc>
                <a:spcPct val="90000"/>
              </a:lnSpc>
              <a:spcBef>
                <a:spcPts val="324"/>
              </a:spcBef>
              <a:spcAft>
                <a:spcPts val="0"/>
              </a:spcAft>
              <a:buSzPts val="2300"/>
              <a:buChar char="◦"/>
            </a:pPr>
            <a:r>
              <a:rPr lang="en-US"/>
              <a:t>long-running specialized server processes, k</a:t>
            </a:r>
            <a:r>
              <a:rPr lang="en-US"/>
              <a:t>nown as </a:t>
            </a:r>
            <a:r>
              <a:rPr b="1" lang="en-US">
                <a:solidFill>
                  <a:srgbClr val="3366FF"/>
                </a:solidFill>
              </a:rPr>
              <a:t>services</a:t>
            </a:r>
            <a:r>
              <a:rPr lang="en-US"/>
              <a:t>, </a:t>
            </a:r>
            <a:r>
              <a:rPr b="1" lang="en-US">
                <a:solidFill>
                  <a:srgbClr val="3366FF"/>
                </a:solidFill>
              </a:rPr>
              <a:t>subsystems</a:t>
            </a:r>
            <a:r>
              <a:rPr lang="en-US"/>
              <a:t>, </a:t>
            </a:r>
            <a:r>
              <a:rPr b="1" lang="en-US">
                <a:solidFill>
                  <a:srgbClr val="3366FF"/>
                </a:solidFill>
              </a:rPr>
              <a:t>daemons</a:t>
            </a:r>
            <a:r>
              <a:rPr lang="en-US"/>
              <a:t> </a:t>
            </a:r>
            <a:endParaRPr b="1"/>
          </a:p>
          <a:p>
            <a:pPr indent="-228600" lvl="1" marL="621792" rtl="0" algn="l">
              <a:lnSpc>
                <a:spcPct val="90000"/>
              </a:lnSpc>
              <a:spcBef>
                <a:spcPts val="324"/>
              </a:spcBef>
              <a:spcAft>
                <a:spcPts val="0"/>
              </a:spcAft>
              <a:buSzPts val="800"/>
              <a:buFont typeface="Arial"/>
              <a:buNone/>
            </a:pPr>
            <a:r>
              <a:t/>
            </a:r>
            <a:endParaRPr sz="800"/>
          </a:p>
          <a:p>
            <a:pPr indent="-256032" lvl="0" marL="365760" rtl="0" algn="l">
              <a:lnSpc>
                <a:spcPct val="90000"/>
              </a:lnSpc>
              <a:spcBef>
                <a:spcPts val="400"/>
              </a:spcBef>
              <a:spcAft>
                <a:spcPts val="0"/>
              </a:spcAft>
              <a:buSzPts val="1836"/>
              <a:buChar char="?"/>
            </a:pPr>
            <a:r>
              <a:rPr b="1" lang="en-US"/>
              <a:t>Application programs</a:t>
            </a:r>
            <a:endParaRPr/>
          </a:p>
          <a:p>
            <a:pPr indent="-228600" lvl="1" marL="621792" rtl="0" algn="l">
              <a:lnSpc>
                <a:spcPct val="90000"/>
              </a:lnSpc>
              <a:spcBef>
                <a:spcPts val="324"/>
              </a:spcBef>
              <a:spcAft>
                <a:spcPts val="0"/>
              </a:spcAft>
              <a:buSzPts val="2300"/>
              <a:buChar char="◦"/>
            </a:pPr>
            <a:r>
              <a:rPr lang="en-US"/>
              <a:t>Run by users</a:t>
            </a:r>
            <a:endParaRPr/>
          </a:p>
        </p:txBody>
      </p:sp>
      <p:sp>
        <p:nvSpPr>
          <p:cNvPr id="308" name="Google Shape;308;p26"/>
          <p:cNvSpPr txBox="1"/>
          <p:nvPr>
            <p:ph type="title"/>
          </p:nvPr>
        </p:nvSpPr>
        <p:spPr>
          <a:xfrm>
            <a:off x="1019175" y="198438"/>
            <a:ext cx="7667625" cy="57626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System Programs (Cont.)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4100"/>
              <a:buFont typeface="Lucida Sans"/>
              <a:buNone/>
            </a:pPr>
            <a:r>
              <a:rPr lang="en-US"/>
              <a:t>Linkers and Loaders</a:t>
            </a:r>
            <a:endParaRPr/>
          </a:p>
        </p:txBody>
      </p:sp>
      <p:sp>
        <p:nvSpPr>
          <p:cNvPr id="315" name="Google Shape;315;p27"/>
          <p:cNvSpPr txBox="1"/>
          <p:nvPr>
            <p:ph idx="1" type="body"/>
          </p:nvPr>
        </p:nvSpPr>
        <p:spPr>
          <a:xfrm>
            <a:off x="457200" y="1481328"/>
            <a:ext cx="8229600" cy="4525963"/>
          </a:xfrm>
          <a:prstGeom prst="rect">
            <a:avLst/>
          </a:prstGeom>
          <a:noFill/>
          <a:ln>
            <a:noFill/>
          </a:ln>
        </p:spPr>
        <p:txBody>
          <a:bodyPr anchorCtr="0" anchor="t" bIns="45700" lIns="91425" spcFirstLastPara="1" rIns="91425" wrap="square" tIns="45700">
            <a:normAutofit fontScale="70000" lnSpcReduction="10000"/>
          </a:bodyPr>
          <a:lstStyle/>
          <a:p>
            <a:pPr indent="-256032" lvl="0" marL="365760" rtl="0" algn="l">
              <a:lnSpc>
                <a:spcPct val="100000"/>
              </a:lnSpc>
              <a:spcBef>
                <a:spcPts val="0"/>
              </a:spcBef>
              <a:spcAft>
                <a:spcPts val="0"/>
              </a:spcAft>
              <a:buSzPct val="68000"/>
              <a:buChar char="?"/>
            </a:pPr>
            <a:r>
              <a:rPr lang="en-US"/>
              <a:t>Source code compiled into object files designed to be loaded into any physical memory location – </a:t>
            </a:r>
            <a:r>
              <a:rPr b="1" lang="en-US">
                <a:solidFill>
                  <a:srgbClr val="3366FF"/>
                </a:solidFill>
              </a:rPr>
              <a:t>relocatable object file</a:t>
            </a:r>
            <a:endParaRPr/>
          </a:p>
          <a:p>
            <a:pPr indent="-256032" lvl="0" marL="365760" rtl="0" algn="l">
              <a:lnSpc>
                <a:spcPct val="100000"/>
              </a:lnSpc>
              <a:spcBef>
                <a:spcPts val="400"/>
              </a:spcBef>
              <a:spcAft>
                <a:spcPts val="0"/>
              </a:spcAft>
              <a:buSzPct val="68000"/>
              <a:buChar char="?"/>
            </a:pPr>
            <a:r>
              <a:rPr b="1" lang="en-US">
                <a:solidFill>
                  <a:srgbClr val="3366FF"/>
                </a:solidFill>
              </a:rPr>
              <a:t>Linker </a:t>
            </a:r>
            <a:r>
              <a:rPr lang="en-US"/>
              <a:t>combines these into single binary </a:t>
            </a:r>
            <a:r>
              <a:rPr b="1" lang="en-US">
                <a:solidFill>
                  <a:srgbClr val="3366FF"/>
                </a:solidFill>
              </a:rPr>
              <a:t>executable</a:t>
            </a:r>
            <a:r>
              <a:rPr lang="en-US"/>
              <a:t> file</a:t>
            </a:r>
            <a:endParaRPr/>
          </a:p>
          <a:p>
            <a:pPr indent="0" lvl="0" marL="914400" rtl="0" algn="l">
              <a:lnSpc>
                <a:spcPct val="100000"/>
              </a:lnSpc>
              <a:spcBef>
                <a:spcPts val="324"/>
              </a:spcBef>
              <a:spcAft>
                <a:spcPts val="0"/>
              </a:spcAft>
              <a:buNone/>
            </a:pPr>
            <a:r>
              <a:t/>
            </a:r>
            <a:endParaRPr/>
          </a:p>
          <a:p>
            <a:pPr indent="-256032" lvl="0" marL="365760" rtl="0" algn="l">
              <a:lnSpc>
                <a:spcPct val="100000"/>
              </a:lnSpc>
              <a:spcBef>
                <a:spcPts val="400"/>
              </a:spcBef>
              <a:spcAft>
                <a:spcPts val="0"/>
              </a:spcAft>
              <a:buSzPct val="68000"/>
              <a:buChar char="?"/>
            </a:pPr>
            <a:r>
              <a:rPr lang="en-US"/>
              <a:t>Program resides on secondary storage as binary executable</a:t>
            </a:r>
            <a:endParaRPr/>
          </a:p>
          <a:p>
            <a:pPr indent="-256032" lvl="0" marL="365760" rtl="0" algn="l">
              <a:lnSpc>
                <a:spcPct val="100000"/>
              </a:lnSpc>
              <a:spcBef>
                <a:spcPts val="400"/>
              </a:spcBef>
              <a:spcAft>
                <a:spcPts val="0"/>
              </a:spcAft>
              <a:buSzPct val="68000"/>
              <a:buChar char="?"/>
            </a:pPr>
            <a:r>
              <a:rPr lang="en-US"/>
              <a:t>Must be brought into memory by </a:t>
            </a:r>
            <a:r>
              <a:rPr b="1" lang="en-US">
                <a:solidFill>
                  <a:srgbClr val="3366FF"/>
                </a:solidFill>
              </a:rPr>
              <a:t>loader</a:t>
            </a:r>
            <a:r>
              <a:rPr lang="en-US"/>
              <a:t> to be executed</a:t>
            </a:r>
            <a:endParaRPr/>
          </a:p>
          <a:p>
            <a:pPr indent="-228600" lvl="1" marL="621792" rtl="0" algn="l">
              <a:lnSpc>
                <a:spcPct val="100000"/>
              </a:lnSpc>
              <a:spcBef>
                <a:spcPts val="324"/>
              </a:spcBef>
              <a:spcAft>
                <a:spcPts val="0"/>
              </a:spcAft>
              <a:buSzPct val="100000"/>
              <a:buChar char="◦"/>
            </a:pPr>
            <a:r>
              <a:rPr b="1" lang="en-US">
                <a:solidFill>
                  <a:srgbClr val="3366FF"/>
                </a:solidFill>
              </a:rPr>
              <a:t>Relocation</a:t>
            </a:r>
            <a:r>
              <a:rPr lang="en-US"/>
              <a:t> assigns final addresses to program parts and adjusts code and data in program to match those addresses</a:t>
            </a:r>
            <a:endParaRPr/>
          </a:p>
          <a:p>
            <a:pPr indent="-256032" lvl="0" marL="365760" rtl="0" algn="l">
              <a:lnSpc>
                <a:spcPct val="100000"/>
              </a:lnSpc>
              <a:spcBef>
                <a:spcPts val="400"/>
              </a:spcBef>
              <a:spcAft>
                <a:spcPts val="0"/>
              </a:spcAft>
              <a:buSzPct val="68000"/>
              <a:buChar char="?"/>
            </a:pPr>
            <a:r>
              <a:rPr lang="en-US"/>
              <a:t>Modern general purpose systems don’t link libraries into executables</a:t>
            </a:r>
            <a:endParaRPr/>
          </a:p>
          <a:p>
            <a:pPr indent="-228600" lvl="1" marL="621792" rtl="0" algn="l">
              <a:lnSpc>
                <a:spcPct val="100000"/>
              </a:lnSpc>
              <a:spcBef>
                <a:spcPts val="324"/>
              </a:spcBef>
              <a:spcAft>
                <a:spcPts val="0"/>
              </a:spcAft>
              <a:buSzPct val="100000"/>
              <a:buChar char="◦"/>
            </a:pPr>
            <a:r>
              <a:rPr lang="en-US"/>
              <a:t>Rather, </a:t>
            </a:r>
            <a:r>
              <a:rPr b="1" lang="en-US">
                <a:solidFill>
                  <a:srgbClr val="3366FF"/>
                </a:solidFill>
              </a:rPr>
              <a:t>dynamically linked libraries </a:t>
            </a:r>
            <a:r>
              <a:rPr lang="en-US"/>
              <a:t>(in Windows, </a:t>
            </a:r>
            <a:r>
              <a:rPr b="1" lang="en-US">
                <a:solidFill>
                  <a:srgbClr val="3366FF"/>
                </a:solidFill>
              </a:rPr>
              <a:t>DLLs</a:t>
            </a:r>
            <a:r>
              <a:rPr lang="en-US"/>
              <a:t>) are loaded as needed, shared by all that use the same version of that same library (loaded once)</a:t>
            </a:r>
            <a:endParaRPr/>
          </a:p>
          <a:p>
            <a:pPr indent="-256032" lvl="0" marL="365760" rtl="0" algn="l">
              <a:lnSpc>
                <a:spcPct val="100000"/>
              </a:lnSpc>
              <a:spcBef>
                <a:spcPts val="400"/>
              </a:spcBef>
              <a:spcAft>
                <a:spcPts val="0"/>
              </a:spcAft>
              <a:buSzPct val="68000"/>
              <a:buChar char="?"/>
            </a:pPr>
            <a:r>
              <a:rPr lang="en-US"/>
              <a:t>Object, executable files have standard formats, so operating system knows how to load and start them</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The Role of the Linker and Loader</a:t>
            </a:r>
            <a:endParaRPr/>
          </a:p>
        </p:txBody>
      </p:sp>
      <p:pic>
        <p:nvPicPr>
          <p:cNvPr id="321" name="Google Shape;321;p28"/>
          <p:cNvPicPr preferRelativeResize="0"/>
          <p:nvPr/>
        </p:nvPicPr>
        <p:blipFill>
          <a:blip r:embed="rId3">
            <a:alphaModFix/>
          </a:blip>
          <a:stretch>
            <a:fillRect/>
          </a:stretch>
        </p:blipFill>
        <p:spPr>
          <a:xfrm>
            <a:off x="1511775" y="1295400"/>
            <a:ext cx="6620500" cy="561045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
          <p:cNvSpPr txBox="1"/>
          <p:nvPr>
            <p:ph idx="1" type="body"/>
          </p:nvPr>
        </p:nvSpPr>
        <p:spPr>
          <a:xfrm>
            <a:off x="846138" y="1143000"/>
            <a:ext cx="6862762" cy="4865688"/>
          </a:xfrm>
          <a:prstGeom prst="rect">
            <a:avLst/>
          </a:prstGeom>
          <a:noFill/>
          <a:ln>
            <a:noFill/>
          </a:ln>
        </p:spPr>
        <p:txBody>
          <a:bodyPr anchorCtr="0" anchor="t" bIns="45700" lIns="91425" spcFirstLastPara="1" rIns="91425" wrap="square" tIns="45700">
            <a:normAutofit/>
          </a:bodyPr>
          <a:lstStyle/>
          <a:p>
            <a:pPr indent="-173989" lvl="0" marL="365760" rtl="0" algn="l">
              <a:lnSpc>
                <a:spcPct val="100000"/>
              </a:lnSpc>
              <a:spcBef>
                <a:spcPts val="0"/>
              </a:spcBef>
              <a:spcAft>
                <a:spcPts val="0"/>
              </a:spcAft>
              <a:buSzPts val="1292"/>
              <a:buNone/>
            </a:pPr>
            <a:r>
              <a:t/>
            </a:r>
            <a:endParaRPr sz="1900"/>
          </a:p>
          <a:p>
            <a:pPr indent="-256032" lvl="0" marL="365760" rtl="0" algn="l">
              <a:lnSpc>
                <a:spcPct val="100000"/>
              </a:lnSpc>
              <a:spcBef>
                <a:spcPts val="400"/>
              </a:spcBef>
              <a:spcAft>
                <a:spcPts val="0"/>
              </a:spcAft>
              <a:buSzPts val="1292"/>
              <a:buChar char="?"/>
            </a:pPr>
            <a:r>
              <a:rPr lang="en-US" sz="1900"/>
              <a:t>One set of operating-system services provides functions that are </a:t>
            </a:r>
            <a:r>
              <a:rPr b="1" lang="en-US" sz="1900" u="sng"/>
              <a:t>helpful to the user:</a:t>
            </a:r>
            <a:endParaRPr b="1" u="sng"/>
          </a:p>
          <a:p>
            <a:pPr indent="-228600" lvl="1" marL="621792" rtl="0" algn="l">
              <a:lnSpc>
                <a:spcPct val="100000"/>
              </a:lnSpc>
              <a:spcBef>
                <a:spcPts val="324"/>
              </a:spcBef>
              <a:spcAft>
                <a:spcPts val="0"/>
              </a:spcAft>
              <a:buSzPts val="1900"/>
              <a:buChar char="◦"/>
            </a:pPr>
            <a:r>
              <a:rPr b="1" lang="en-US" sz="1900"/>
              <a:t>User interface </a:t>
            </a:r>
            <a:r>
              <a:rPr lang="en-US" sz="1900"/>
              <a:t>- Almost all operating systems have a user interface (</a:t>
            </a:r>
            <a:r>
              <a:rPr b="1" lang="en-US" sz="1900">
                <a:solidFill>
                  <a:srgbClr val="3366FF"/>
                </a:solidFill>
              </a:rPr>
              <a:t>UI</a:t>
            </a:r>
            <a:r>
              <a:rPr lang="en-US" sz="1900"/>
              <a:t>).</a:t>
            </a:r>
            <a:endParaRPr/>
          </a:p>
          <a:p>
            <a:pPr indent="-228600" lvl="2" marL="859536" rtl="0" algn="l">
              <a:lnSpc>
                <a:spcPct val="100000"/>
              </a:lnSpc>
              <a:spcBef>
                <a:spcPts val="350"/>
              </a:spcBef>
              <a:spcAft>
                <a:spcPts val="0"/>
              </a:spcAft>
              <a:buSzPts val="1900"/>
              <a:buChar char="●"/>
            </a:pPr>
            <a:r>
              <a:rPr lang="en-US" sz="1900"/>
              <a:t>Varies between </a:t>
            </a:r>
            <a:r>
              <a:rPr b="1" lang="en-US" sz="1900">
                <a:solidFill>
                  <a:srgbClr val="3366FF"/>
                </a:solidFill>
              </a:rPr>
              <a:t>Command-Line </a:t>
            </a:r>
            <a:r>
              <a:rPr b="1" lang="en-US" sz="1900"/>
              <a:t>(</a:t>
            </a:r>
            <a:r>
              <a:rPr b="1" lang="en-US" sz="1900">
                <a:solidFill>
                  <a:srgbClr val="3366FF"/>
                </a:solidFill>
              </a:rPr>
              <a:t>CLI</a:t>
            </a:r>
            <a:r>
              <a:rPr b="1" lang="en-US" sz="1900">
                <a:solidFill>
                  <a:srgbClr val="000000"/>
                </a:solidFill>
              </a:rPr>
              <a:t>)</a:t>
            </a:r>
            <a:r>
              <a:rPr lang="en-US" sz="1900">
                <a:solidFill>
                  <a:srgbClr val="000000"/>
                </a:solidFill>
              </a:rPr>
              <a:t>, </a:t>
            </a:r>
            <a:r>
              <a:rPr b="1" lang="en-US" sz="1900">
                <a:solidFill>
                  <a:srgbClr val="3366FF"/>
                </a:solidFill>
              </a:rPr>
              <a:t>Graphics User Interface </a:t>
            </a:r>
            <a:r>
              <a:rPr b="1" lang="en-US" sz="1900">
                <a:solidFill>
                  <a:srgbClr val="000000"/>
                </a:solidFill>
              </a:rPr>
              <a:t>(</a:t>
            </a:r>
            <a:r>
              <a:rPr b="1" lang="en-US" sz="1900">
                <a:solidFill>
                  <a:srgbClr val="3366FF"/>
                </a:solidFill>
              </a:rPr>
              <a:t>GUI</a:t>
            </a:r>
            <a:r>
              <a:rPr b="1" lang="en-US" sz="1900">
                <a:solidFill>
                  <a:srgbClr val="000000"/>
                </a:solidFill>
              </a:rPr>
              <a:t>)</a:t>
            </a:r>
            <a:r>
              <a:rPr lang="en-US" sz="1900">
                <a:solidFill>
                  <a:srgbClr val="000000"/>
                </a:solidFill>
              </a:rPr>
              <a:t>,</a:t>
            </a:r>
            <a:r>
              <a:rPr b="1" lang="en-US" sz="1900">
                <a:solidFill>
                  <a:srgbClr val="3366FF"/>
                </a:solidFill>
              </a:rPr>
              <a:t>   Batch</a:t>
            </a:r>
            <a:endParaRPr/>
          </a:p>
          <a:p>
            <a:pPr indent="-107950" lvl="1" marL="621792" rtl="0" algn="l">
              <a:lnSpc>
                <a:spcPct val="100000"/>
              </a:lnSpc>
              <a:spcBef>
                <a:spcPts val="324"/>
              </a:spcBef>
              <a:spcAft>
                <a:spcPts val="0"/>
              </a:spcAft>
              <a:buSzPts val="1900"/>
              <a:buNone/>
            </a:pPr>
            <a:r>
              <a:t/>
            </a:r>
            <a:endParaRPr b="1" sz="1900"/>
          </a:p>
          <a:p>
            <a:pPr indent="-228600" lvl="1" marL="621792" rtl="0" algn="l">
              <a:lnSpc>
                <a:spcPct val="100000"/>
              </a:lnSpc>
              <a:spcBef>
                <a:spcPts val="324"/>
              </a:spcBef>
              <a:spcAft>
                <a:spcPts val="0"/>
              </a:spcAft>
              <a:buSzPts val="1900"/>
              <a:buChar char="◦"/>
            </a:pPr>
            <a:r>
              <a:rPr b="1" lang="en-US" sz="1900"/>
              <a:t>Program execution </a:t>
            </a:r>
            <a:r>
              <a:rPr lang="en-US" sz="1900"/>
              <a:t>- The system must be able to load a program into memory and to run that program, end execution, either normally or abnormally (indicating error)</a:t>
            </a:r>
            <a:endParaRPr/>
          </a:p>
          <a:p>
            <a:pPr indent="-107950" lvl="1" marL="621792" rtl="0" algn="l">
              <a:lnSpc>
                <a:spcPct val="100000"/>
              </a:lnSpc>
              <a:spcBef>
                <a:spcPts val="324"/>
              </a:spcBef>
              <a:spcAft>
                <a:spcPts val="0"/>
              </a:spcAft>
              <a:buSzPts val="1900"/>
              <a:buNone/>
            </a:pPr>
            <a:r>
              <a:t/>
            </a:r>
            <a:endParaRPr b="1" sz="1900"/>
          </a:p>
          <a:p>
            <a:pPr indent="-228600" lvl="1" marL="621792" rtl="0" algn="l">
              <a:lnSpc>
                <a:spcPct val="100000"/>
              </a:lnSpc>
              <a:spcBef>
                <a:spcPts val="324"/>
              </a:spcBef>
              <a:spcAft>
                <a:spcPts val="0"/>
              </a:spcAft>
              <a:buSzPts val="1900"/>
              <a:buChar char="◦"/>
            </a:pPr>
            <a:r>
              <a:rPr b="1" lang="en-US" sz="1900"/>
              <a:t>I/O operations </a:t>
            </a:r>
            <a:r>
              <a:rPr lang="en-US" sz="1900"/>
              <a:t>-  A running program may require I/O, which may involve a file or an I/O device</a:t>
            </a:r>
            <a:endParaRPr/>
          </a:p>
        </p:txBody>
      </p:sp>
      <p:sp>
        <p:nvSpPr>
          <p:cNvPr id="137" name="Google Shape;137;p2"/>
          <p:cNvSpPr txBox="1"/>
          <p:nvPr>
            <p:ph type="title"/>
          </p:nvPr>
        </p:nvSpPr>
        <p:spPr>
          <a:xfrm>
            <a:off x="1050925" y="198438"/>
            <a:ext cx="7635875" cy="57626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Operating System Services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g1154ad56b83_0_16"/>
          <p:cNvSpPr txBox="1"/>
          <p:nvPr>
            <p:ph idx="1" type="body"/>
          </p:nvPr>
        </p:nvSpPr>
        <p:spPr>
          <a:xfrm>
            <a:off x="457200" y="1481328"/>
            <a:ext cx="8229600" cy="4526100"/>
          </a:xfrm>
          <a:prstGeom prst="rect">
            <a:avLst/>
          </a:prstGeom>
        </p:spPr>
        <p:txBody>
          <a:bodyPr anchorCtr="0" anchor="t" bIns="45700" lIns="91425" spcFirstLastPara="1" rIns="91425" wrap="square" tIns="45700">
            <a:normAutofit/>
          </a:bodyPr>
          <a:lstStyle/>
          <a:p>
            <a:pPr indent="-355600" lvl="0" marL="457200" rtl="0" algn="l">
              <a:lnSpc>
                <a:spcPct val="115000"/>
              </a:lnSpc>
              <a:spcBef>
                <a:spcPts val="1200"/>
              </a:spcBef>
              <a:spcAft>
                <a:spcPts val="0"/>
              </a:spcAft>
              <a:buClr>
                <a:schemeClr val="dk1"/>
              </a:buClr>
              <a:buSzPts val="2000"/>
              <a:buFont typeface="Arial"/>
              <a:buChar char="●"/>
            </a:pPr>
            <a:r>
              <a:rPr lang="en-US" sz="2000">
                <a:highlight>
                  <a:schemeClr val="lt1"/>
                </a:highlight>
                <a:latin typeface="Arial"/>
                <a:ea typeface="Arial"/>
                <a:cs typeface="Arial"/>
                <a:sym typeface="Arial"/>
              </a:rPr>
              <a:t>The job is complex.</a:t>
            </a:r>
            <a:endParaRPr sz="2000">
              <a:highlight>
                <a:schemeClr val="lt1"/>
              </a:highlight>
              <a:latin typeface="Arial"/>
              <a:ea typeface="Arial"/>
              <a:cs typeface="Arial"/>
              <a:sym typeface="Arial"/>
            </a:endParaRPr>
          </a:p>
          <a:p>
            <a:pPr indent="-355600" lvl="1" marL="914400" rtl="0" algn="l">
              <a:lnSpc>
                <a:spcPct val="115000"/>
              </a:lnSpc>
              <a:spcBef>
                <a:spcPts val="0"/>
              </a:spcBef>
              <a:spcAft>
                <a:spcPts val="0"/>
              </a:spcAft>
              <a:buClr>
                <a:schemeClr val="dk1"/>
              </a:buClr>
              <a:buSzPts val="2000"/>
              <a:buFont typeface="Arial"/>
              <a:buChar char="○"/>
            </a:pPr>
            <a:r>
              <a:rPr lang="en-US" sz="2000">
                <a:highlight>
                  <a:schemeClr val="lt1"/>
                </a:highlight>
                <a:latin typeface="Arial"/>
                <a:ea typeface="Arial"/>
                <a:cs typeface="Arial"/>
                <a:sym typeface="Arial"/>
              </a:rPr>
              <a:t>One reason is that most programs are really made of different pieces of code written at different times and stored in different files.</a:t>
            </a:r>
            <a:endParaRPr sz="2000">
              <a:highlight>
                <a:schemeClr val="lt1"/>
              </a:highlight>
              <a:latin typeface="Arial"/>
              <a:ea typeface="Arial"/>
              <a:cs typeface="Arial"/>
              <a:sym typeface="Arial"/>
            </a:endParaRPr>
          </a:p>
          <a:p>
            <a:pPr indent="-355600" lvl="1" marL="914400" rtl="0" algn="l">
              <a:lnSpc>
                <a:spcPct val="115000"/>
              </a:lnSpc>
              <a:spcBef>
                <a:spcPts val="0"/>
              </a:spcBef>
              <a:spcAft>
                <a:spcPts val="0"/>
              </a:spcAft>
              <a:buClr>
                <a:schemeClr val="dk1"/>
              </a:buClr>
              <a:buSzPts val="2000"/>
              <a:buFont typeface="Arial"/>
              <a:buChar char="○"/>
            </a:pPr>
            <a:r>
              <a:rPr lang="en-US" sz="2000">
                <a:highlight>
                  <a:schemeClr val="lt1"/>
                </a:highlight>
                <a:latin typeface="Arial"/>
                <a:ea typeface="Arial"/>
                <a:cs typeface="Arial"/>
                <a:sym typeface="Arial"/>
              </a:rPr>
              <a:t>Another reason is that it is often necessary to move pieces of running programs from one place in memory to a different place.</a:t>
            </a:r>
            <a:endParaRPr sz="2000">
              <a:highlight>
                <a:schemeClr val="lt1"/>
              </a:highlight>
              <a:latin typeface="Arial"/>
              <a:ea typeface="Arial"/>
              <a:cs typeface="Arial"/>
              <a:sym typeface="Arial"/>
            </a:endParaRPr>
          </a:p>
          <a:p>
            <a:pPr indent="-355600" lvl="1" marL="914400" rtl="0" algn="l">
              <a:lnSpc>
                <a:spcPct val="115000"/>
              </a:lnSpc>
              <a:spcBef>
                <a:spcPts val="0"/>
              </a:spcBef>
              <a:spcAft>
                <a:spcPts val="0"/>
              </a:spcAft>
              <a:buClr>
                <a:schemeClr val="dk1"/>
              </a:buClr>
              <a:buSzPts val="2000"/>
              <a:buFont typeface="Arial"/>
              <a:buChar char="○"/>
            </a:pPr>
            <a:r>
              <a:rPr lang="en-US" sz="2000">
                <a:highlight>
                  <a:schemeClr val="lt1"/>
                </a:highlight>
                <a:latin typeface="Arial"/>
                <a:ea typeface="Arial"/>
                <a:cs typeface="Arial"/>
                <a:sym typeface="Arial"/>
              </a:rPr>
              <a:t>Also, a particular part of a program may not be needed every time the program executes. So the OS may delay loading some parts until they are needed.</a:t>
            </a:r>
            <a:endParaRPr sz="2000">
              <a:highlight>
                <a:schemeClr val="lt1"/>
              </a:highlight>
              <a:latin typeface="Arial"/>
              <a:ea typeface="Arial"/>
              <a:cs typeface="Arial"/>
              <a:sym typeface="Arial"/>
            </a:endParaRPr>
          </a:p>
          <a:p>
            <a:pPr indent="0" lvl="0" marL="0" rtl="0" algn="l">
              <a:spcBef>
                <a:spcPts val="1200"/>
              </a:spcBef>
              <a:spcAft>
                <a:spcPts val="0"/>
              </a:spcAft>
              <a:buNone/>
            </a:pPr>
            <a:r>
              <a:t/>
            </a:r>
            <a:endParaRPr/>
          </a:p>
        </p:txBody>
      </p:sp>
      <p:sp>
        <p:nvSpPr>
          <p:cNvPr id="328" name="Google Shape;328;g1154ad56b83_0_16"/>
          <p:cNvSpPr txBox="1"/>
          <p:nvPr>
            <p:ph type="title"/>
          </p:nvPr>
        </p:nvSpPr>
        <p:spPr>
          <a:xfrm>
            <a:off x="457200" y="274638"/>
            <a:ext cx="82296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sz="1900">
                <a:solidFill>
                  <a:schemeClr val="dk1"/>
                </a:solidFill>
                <a:highlight>
                  <a:schemeClr val="lt1"/>
                </a:highlight>
                <a:latin typeface="Arial"/>
                <a:ea typeface="Arial"/>
                <a:cs typeface="Arial"/>
                <a:sym typeface="Arial"/>
              </a:rPr>
              <a:t>The role of the linker and loader</a:t>
            </a:r>
            <a:endParaRPr sz="4900">
              <a:highlight>
                <a:schemeClr val="lt1"/>
              </a:highligh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9"/>
          <p:cNvSpPr txBox="1"/>
          <p:nvPr>
            <p:ph type="title"/>
          </p:nvPr>
        </p:nvSpPr>
        <p:spPr>
          <a:xfrm>
            <a:off x="1079500" y="65088"/>
            <a:ext cx="7712075" cy="576262"/>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2400"/>
              <a:buFont typeface="Lucida Sans"/>
              <a:buNone/>
            </a:pPr>
            <a:r>
              <a:rPr lang="en-US" sz="2400"/>
              <a:t>Why Applications are Operating System Specific</a:t>
            </a:r>
            <a:endParaRPr/>
          </a:p>
        </p:txBody>
      </p:sp>
      <p:sp>
        <p:nvSpPr>
          <p:cNvPr id="335" name="Google Shape;335;p29"/>
          <p:cNvSpPr txBox="1"/>
          <p:nvPr>
            <p:ph idx="1" type="body"/>
          </p:nvPr>
        </p:nvSpPr>
        <p:spPr>
          <a:xfrm>
            <a:off x="838200" y="1108075"/>
            <a:ext cx="7375525" cy="5006975"/>
          </a:xfrm>
          <a:prstGeom prst="rect">
            <a:avLst/>
          </a:prstGeom>
          <a:noFill/>
          <a:ln>
            <a:noFill/>
          </a:ln>
        </p:spPr>
        <p:txBody>
          <a:bodyPr anchorCtr="0" anchor="t" bIns="45700" lIns="91425" spcFirstLastPara="1" rIns="91425" wrap="square" tIns="45700">
            <a:normAutofit fontScale="77500" lnSpcReduction="20000"/>
          </a:bodyPr>
          <a:lstStyle/>
          <a:p>
            <a:pPr indent="-229259" lvl="0" marL="365760" rtl="0" algn="l">
              <a:lnSpc>
                <a:spcPct val="100000"/>
              </a:lnSpc>
              <a:spcBef>
                <a:spcPts val="0"/>
              </a:spcBef>
              <a:spcAft>
                <a:spcPts val="0"/>
              </a:spcAft>
              <a:buSzPct val="68000"/>
              <a:buNone/>
            </a:pPr>
            <a:r>
              <a:t/>
            </a:r>
            <a:endParaRPr sz="800"/>
          </a:p>
          <a:p>
            <a:pPr indent="-256075" lvl="0" marL="365760" rtl="0" algn="l">
              <a:lnSpc>
                <a:spcPct val="100000"/>
              </a:lnSpc>
              <a:spcBef>
                <a:spcPts val="400"/>
              </a:spcBef>
              <a:spcAft>
                <a:spcPts val="0"/>
              </a:spcAft>
              <a:buSzPct val="68000"/>
              <a:buAutoNum type="arabicPeriod"/>
            </a:pPr>
            <a:r>
              <a:rPr lang="en-US"/>
              <a:t>Apps compiled on one system usually not executable on other operating systems(windows, linux IOS soft) </a:t>
            </a:r>
            <a:endParaRPr/>
          </a:p>
          <a:p>
            <a:pPr indent="-318954" lvl="1" marL="914400" rtl="0" algn="l">
              <a:lnSpc>
                <a:spcPct val="100000"/>
              </a:lnSpc>
              <a:spcBef>
                <a:spcPts val="400"/>
              </a:spcBef>
              <a:spcAft>
                <a:spcPts val="0"/>
              </a:spcAft>
              <a:buSzPct val="79826"/>
              <a:buChar char="◦"/>
            </a:pPr>
            <a:r>
              <a:rPr lang="en-US"/>
              <a:t>Because</a:t>
            </a:r>
            <a:r>
              <a:rPr lang="en-US"/>
              <a:t> each operating system provides its own unique system calls</a:t>
            </a:r>
            <a:endParaRPr/>
          </a:p>
          <a:p>
            <a:pPr indent="-228662" lvl="1" marL="621792" rtl="0" algn="l">
              <a:lnSpc>
                <a:spcPct val="100000"/>
              </a:lnSpc>
              <a:spcBef>
                <a:spcPts val="324"/>
              </a:spcBef>
              <a:spcAft>
                <a:spcPts val="0"/>
              </a:spcAft>
              <a:buSzPct val="100000"/>
              <a:buChar char="◦"/>
            </a:pPr>
            <a:r>
              <a:rPr lang="en-US"/>
              <a:t>Own file formats, etc</a:t>
            </a:r>
            <a:endParaRPr/>
          </a:p>
          <a:p>
            <a:pPr indent="-256074" lvl="0" marL="365760" rtl="0" algn="l">
              <a:lnSpc>
                <a:spcPct val="100000"/>
              </a:lnSpc>
              <a:spcBef>
                <a:spcPts val="400"/>
              </a:spcBef>
              <a:spcAft>
                <a:spcPts val="0"/>
              </a:spcAft>
              <a:buSzPct val="68000"/>
              <a:buAutoNum type="arabicPeriod"/>
            </a:pPr>
            <a:r>
              <a:rPr lang="en-US"/>
              <a:t>Apps can be multi-operating system</a:t>
            </a:r>
            <a:endParaRPr/>
          </a:p>
          <a:p>
            <a:pPr indent="-228662" lvl="1" marL="621792" rtl="0" algn="l">
              <a:lnSpc>
                <a:spcPct val="100000"/>
              </a:lnSpc>
              <a:spcBef>
                <a:spcPts val="324"/>
              </a:spcBef>
              <a:spcAft>
                <a:spcPts val="0"/>
              </a:spcAft>
              <a:buSzPct val="100000"/>
              <a:buChar char="◦"/>
            </a:pPr>
            <a:r>
              <a:rPr lang="en-US"/>
              <a:t>Written in interpreted language like Python, Ruby, and interpreter available on multiple operating systems</a:t>
            </a:r>
            <a:endParaRPr/>
          </a:p>
          <a:p>
            <a:pPr indent="-228662" lvl="1" marL="621792" rtl="0" algn="l">
              <a:lnSpc>
                <a:spcPct val="100000"/>
              </a:lnSpc>
              <a:spcBef>
                <a:spcPts val="324"/>
              </a:spcBef>
              <a:spcAft>
                <a:spcPts val="0"/>
              </a:spcAft>
              <a:buSzPct val="100000"/>
              <a:buChar char="◦"/>
            </a:pPr>
            <a:r>
              <a:rPr lang="en-US"/>
              <a:t>App written in language that includes a VM containing the running app (like Java)</a:t>
            </a:r>
            <a:endParaRPr/>
          </a:p>
          <a:p>
            <a:pPr indent="-228662" lvl="1" marL="621792" rtl="0" algn="l">
              <a:lnSpc>
                <a:spcPct val="100000"/>
              </a:lnSpc>
              <a:spcBef>
                <a:spcPts val="324"/>
              </a:spcBef>
              <a:spcAft>
                <a:spcPts val="0"/>
              </a:spcAft>
              <a:buSzPct val="100000"/>
              <a:buChar char="◦"/>
            </a:pPr>
            <a:r>
              <a:rPr lang="en-US"/>
              <a:t>Use standard language (like C), compile separately on each operating system to run on each</a:t>
            </a:r>
            <a:endParaRPr/>
          </a:p>
          <a:p>
            <a:pPr indent="-256074" lvl="0" marL="365760" rtl="0" algn="l">
              <a:lnSpc>
                <a:spcPct val="100000"/>
              </a:lnSpc>
              <a:spcBef>
                <a:spcPts val="400"/>
              </a:spcBef>
              <a:spcAft>
                <a:spcPts val="0"/>
              </a:spcAft>
              <a:buSzPct val="68000"/>
              <a:buAutoNum type="arabicPeriod"/>
            </a:pPr>
            <a:r>
              <a:rPr b="1" lang="en-US">
                <a:solidFill>
                  <a:srgbClr val="3366FF"/>
                </a:solidFill>
              </a:rPr>
              <a:t>Application Binary Interface </a:t>
            </a:r>
            <a:r>
              <a:rPr lang="en-US"/>
              <a:t>(</a:t>
            </a:r>
            <a:r>
              <a:rPr b="1" lang="en-US">
                <a:solidFill>
                  <a:srgbClr val="3366FF"/>
                </a:solidFill>
              </a:rPr>
              <a:t>ABI</a:t>
            </a:r>
            <a:r>
              <a:rPr lang="en-US"/>
              <a:t>) is </a:t>
            </a:r>
            <a:r>
              <a:rPr b="1" lang="en-US"/>
              <a:t>architecture </a:t>
            </a:r>
            <a:r>
              <a:rPr lang="en-US"/>
              <a:t>equivalent of </a:t>
            </a:r>
            <a:r>
              <a:rPr b="1" lang="en-US"/>
              <a:t>API</a:t>
            </a:r>
            <a:r>
              <a:rPr lang="en-US"/>
              <a:t>, defines how different components of binary code can interface for a given operating system on a given architecture, CPU, (</a:t>
            </a:r>
            <a:r>
              <a:rPr lang="en-US" sz="1716">
                <a:latin typeface="Times New Roman"/>
                <a:ea typeface="Times New Roman"/>
                <a:cs typeface="Times New Roman"/>
                <a:sym typeface="Times New Roman"/>
              </a:rPr>
              <a:t>address width, methods to pass parameters, binary format of libraries  etc)</a:t>
            </a:r>
            <a:r>
              <a:rPr lang="en-US"/>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0" name="Shape 340"/>
        <p:cNvGrpSpPr/>
        <p:nvPr/>
      </p:nvGrpSpPr>
      <p:grpSpPr>
        <a:xfrm>
          <a:off x="0" y="0"/>
          <a:ext cx="0" cy="0"/>
          <a:chOff x="0" y="0"/>
          <a:chExt cx="0" cy="0"/>
        </a:xfrm>
      </p:grpSpPr>
      <p:sp>
        <p:nvSpPr>
          <p:cNvPr id="341" name="Google Shape;341;p30"/>
          <p:cNvSpPr txBox="1"/>
          <p:nvPr>
            <p:ph idx="1" type="body"/>
          </p:nvPr>
        </p:nvSpPr>
        <p:spPr>
          <a:xfrm>
            <a:off x="838200" y="1108075"/>
            <a:ext cx="7375525" cy="5497677"/>
          </a:xfrm>
          <a:prstGeom prst="rect">
            <a:avLst/>
          </a:prstGeom>
          <a:noFill/>
          <a:ln>
            <a:noFill/>
          </a:ln>
        </p:spPr>
        <p:txBody>
          <a:bodyPr anchorCtr="0" anchor="t" bIns="45700" lIns="91425" spcFirstLastPara="1" rIns="91425" wrap="square" tIns="45700">
            <a:normAutofit lnSpcReduction="10000"/>
          </a:bodyPr>
          <a:lstStyle/>
          <a:p>
            <a:pPr indent="-224077" lvl="0" marL="365760" rtl="0" algn="l">
              <a:lnSpc>
                <a:spcPct val="100000"/>
              </a:lnSpc>
              <a:spcBef>
                <a:spcPts val="0"/>
              </a:spcBef>
              <a:spcAft>
                <a:spcPts val="0"/>
              </a:spcAft>
              <a:buSzPts val="544"/>
              <a:buNone/>
            </a:pPr>
            <a:r>
              <a:t/>
            </a:r>
            <a:endParaRPr sz="800"/>
          </a:p>
          <a:p>
            <a:pPr indent="-264818" lvl="0" marL="365760" rtl="0" algn="l">
              <a:lnSpc>
                <a:spcPct val="100000"/>
              </a:lnSpc>
              <a:spcBef>
                <a:spcPts val="400"/>
              </a:spcBef>
              <a:spcAft>
                <a:spcPts val="0"/>
              </a:spcAft>
              <a:buSzPts val="1836"/>
              <a:buAutoNum type="arabicPeriod"/>
            </a:pPr>
            <a:r>
              <a:rPr lang="en-US"/>
              <a:t>Start the design by </a:t>
            </a:r>
            <a:r>
              <a:rPr b="1" lang="en-US"/>
              <a:t>defining goals and specifications </a:t>
            </a:r>
            <a:endParaRPr b="1"/>
          </a:p>
          <a:p>
            <a:pPr indent="-224077" lvl="0" marL="365760" rtl="0" algn="l">
              <a:lnSpc>
                <a:spcPct val="100000"/>
              </a:lnSpc>
              <a:spcBef>
                <a:spcPts val="400"/>
              </a:spcBef>
              <a:spcAft>
                <a:spcPts val="0"/>
              </a:spcAft>
              <a:buSzPts val="544"/>
              <a:buNone/>
            </a:pPr>
            <a:r>
              <a:t/>
            </a:r>
            <a:endParaRPr sz="800"/>
          </a:p>
          <a:p>
            <a:pPr indent="-264818" lvl="0" marL="365760" rtl="0" algn="l">
              <a:lnSpc>
                <a:spcPct val="100000"/>
              </a:lnSpc>
              <a:spcBef>
                <a:spcPts val="400"/>
              </a:spcBef>
              <a:spcAft>
                <a:spcPts val="0"/>
              </a:spcAft>
              <a:buSzPts val="1836"/>
              <a:buAutoNum type="arabicPeriod"/>
            </a:pPr>
            <a:r>
              <a:rPr lang="en-US"/>
              <a:t>Affected by </a:t>
            </a:r>
            <a:r>
              <a:rPr b="1" lang="en-US"/>
              <a:t>choice of hardware</a:t>
            </a:r>
            <a:r>
              <a:rPr lang="en-US"/>
              <a:t>, type of system</a:t>
            </a:r>
            <a:endParaRPr/>
          </a:p>
          <a:p>
            <a:pPr indent="-224077" lvl="0" marL="365760" rtl="0" algn="l">
              <a:lnSpc>
                <a:spcPct val="100000"/>
              </a:lnSpc>
              <a:spcBef>
                <a:spcPts val="400"/>
              </a:spcBef>
              <a:spcAft>
                <a:spcPts val="0"/>
              </a:spcAft>
              <a:buSzPts val="544"/>
              <a:buNone/>
            </a:pPr>
            <a:r>
              <a:t/>
            </a:r>
            <a:endParaRPr sz="800"/>
          </a:p>
          <a:p>
            <a:pPr indent="-264818" lvl="0" marL="365760" rtl="0" algn="l">
              <a:lnSpc>
                <a:spcPct val="100000"/>
              </a:lnSpc>
              <a:spcBef>
                <a:spcPts val="400"/>
              </a:spcBef>
              <a:spcAft>
                <a:spcPts val="0"/>
              </a:spcAft>
              <a:buSzPts val="1836"/>
              <a:buAutoNum type="arabicPeriod"/>
            </a:pPr>
            <a:r>
              <a:rPr b="1" lang="en-US">
                <a:solidFill>
                  <a:srgbClr val="3366FF"/>
                </a:solidFill>
              </a:rPr>
              <a:t>User </a:t>
            </a:r>
            <a:r>
              <a:rPr lang="en-US"/>
              <a:t>goals and </a:t>
            </a:r>
            <a:r>
              <a:rPr b="1" lang="en-US">
                <a:solidFill>
                  <a:srgbClr val="3366FF"/>
                </a:solidFill>
              </a:rPr>
              <a:t>System </a:t>
            </a:r>
            <a:r>
              <a:rPr lang="en-US"/>
              <a:t>goals</a:t>
            </a:r>
            <a:endParaRPr/>
          </a:p>
          <a:p>
            <a:pPr indent="-93534" lvl="1" marL="621792" rtl="0" algn="l">
              <a:lnSpc>
                <a:spcPct val="100000"/>
              </a:lnSpc>
              <a:spcBef>
                <a:spcPts val="324"/>
              </a:spcBef>
              <a:spcAft>
                <a:spcPts val="0"/>
              </a:spcAft>
              <a:buSzPts val="2300"/>
              <a:buNone/>
            </a:pPr>
            <a:r>
              <a:t/>
            </a:r>
            <a:endParaRPr/>
          </a:p>
          <a:p>
            <a:pPr indent="-239615" lvl="1" marL="621792" rtl="0" algn="l">
              <a:lnSpc>
                <a:spcPct val="100000"/>
              </a:lnSpc>
              <a:spcBef>
                <a:spcPts val="324"/>
              </a:spcBef>
              <a:spcAft>
                <a:spcPts val="0"/>
              </a:spcAft>
              <a:buSzPts val="2300"/>
              <a:buChar char="◦"/>
            </a:pPr>
            <a:r>
              <a:rPr lang="en-US"/>
              <a:t>User goals – operating system should be convenient to use, easy to learn, reliable, safe, and fast</a:t>
            </a:r>
            <a:endParaRPr/>
          </a:p>
          <a:p>
            <a:pPr indent="-239616" lvl="1" marL="621792" rtl="0" algn="l">
              <a:lnSpc>
                <a:spcPct val="100000"/>
              </a:lnSpc>
              <a:spcBef>
                <a:spcPts val="324"/>
              </a:spcBef>
              <a:spcAft>
                <a:spcPts val="0"/>
              </a:spcAft>
              <a:buSzPts val="2300"/>
              <a:buChar char="◦"/>
            </a:pPr>
            <a:r>
              <a:rPr lang="en-US"/>
              <a:t>System goals – operating system should be easy to design, implement, and maintain, as well as flexible, reliable, error-free, and efficient</a:t>
            </a:r>
            <a:endParaRPr/>
          </a:p>
        </p:txBody>
      </p:sp>
      <p:sp>
        <p:nvSpPr>
          <p:cNvPr id="342" name="Google Shape;342;p30"/>
          <p:cNvSpPr txBox="1"/>
          <p:nvPr>
            <p:ph type="title"/>
          </p:nvPr>
        </p:nvSpPr>
        <p:spPr>
          <a:xfrm>
            <a:off x="1079500" y="65088"/>
            <a:ext cx="7712075" cy="576262"/>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2400"/>
              <a:buFont typeface="Lucida Sans"/>
              <a:buNone/>
            </a:pPr>
            <a:r>
              <a:rPr lang="en-US" sz="2400"/>
              <a:t>Operating System Design and Implementation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2"/>
          <p:cNvSpPr txBox="1"/>
          <p:nvPr>
            <p:ph idx="1" type="body"/>
          </p:nvPr>
        </p:nvSpPr>
        <p:spPr>
          <a:xfrm>
            <a:off x="917575" y="1076325"/>
            <a:ext cx="7737694" cy="5403303"/>
          </a:xfrm>
          <a:prstGeom prst="rect">
            <a:avLst/>
          </a:prstGeom>
          <a:noFill/>
          <a:ln>
            <a:noFill/>
          </a:ln>
        </p:spPr>
        <p:txBody>
          <a:bodyPr anchorCtr="0" anchor="t" bIns="45700" lIns="91425" spcFirstLastPara="1" rIns="91425" wrap="square" tIns="45700">
            <a:normAutofit lnSpcReduction="20000"/>
          </a:bodyPr>
          <a:lstStyle/>
          <a:p>
            <a:pPr indent="-256032" lvl="0" marL="365760" rtl="0" algn="l">
              <a:lnSpc>
                <a:spcPct val="100000"/>
              </a:lnSpc>
              <a:spcBef>
                <a:spcPts val="0"/>
              </a:spcBef>
              <a:spcAft>
                <a:spcPts val="0"/>
              </a:spcAft>
              <a:buSzPts val="1836"/>
              <a:buChar char="?"/>
            </a:pPr>
            <a:r>
              <a:rPr lang="en-US"/>
              <a:t>Important principle to separate</a:t>
            </a:r>
            <a:endParaRPr/>
          </a:p>
          <a:p>
            <a:pPr indent="-256032" lvl="0" marL="365760" rtl="0" algn="l">
              <a:lnSpc>
                <a:spcPct val="100000"/>
              </a:lnSpc>
              <a:spcBef>
                <a:spcPts val="400"/>
              </a:spcBef>
              <a:spcAft>
                <a:spcPts val="0"/>
              </a:spcAft>
              <a:buSzPts val="1836"/>
              <a:buFont typeface="Arial"/>
              <a:buNone/>
            </a:pPr>
            <a:r>
              <a:rPr b="1" lang="en-US"/>
              <a:t>	</a:t>
            </a:r>
            <a:r>
              <a:rPr b="1" lang="en-US">
                <a:solidFill>
                  <a:srgbClr val="3366FF"/>
                </a:solidFill>
              </a:rPr>
              <a:t>Policy</a:t>
            </a:r>
            <a:r>
              <a:rPr b="1" lang="en-US"/>
              <a:t>:   </a:t>
            </a:r>
            <a:r>
              <a:rPr b="1" i="1" lang="en-US"/>
              <a:t>What</a:t>
            </a:r>
            <a:r>
              <a:rPr lang="en-US"/>
              <a:t> will be done?</a:t>
            </a:r>
            <a:r>
              <a:rPr b="1" lang="en-US"/>
              <a:t> </a:t>
            </a:r>
            <a:br>
              <a:rPr b="1" lang="en-US"/>
            </a:br>
            <a:r>
              <a:rPr b="1" lang="en-US">
                <a:solidFill>
                  <a:srgbClr val="3366FF"/>
                </a:solidFill>
              </a:rPr>
              <a:t>Mechanism</a:t>
            </a:r>
            <a:r>
              <a:rPr b="1" lang="en-US"/>
              <a:t>:  </a:t>
            </a:r>
            <a:r>
              <a:rPr b="1" i="1" lang="en-US"/>
              <a:t>How</a:t>
            </a:r>
            <a:r>
              <a:rPr lang="en-US"/>
              <a:t> to do it?</a:t>
            </a:r>
            <a:endParaRPr/>
          </a:p>
          <a:p>
            <a:pPr indent="-256032" lvl="0" marL="365760" rtl="0" algn="l">
              <a:lnSpc>
                <a:spcPct val="100000"/>
              </a:lnSpc>
              <a:spcBef>
                <a:spcPts val="400"/>
              </a:spcBef>
              <a:spcAft>
                <a:spcPts val="0"/>
              </a:spcAft>
              <a:buSzPts val="1836"/>
              <a:buFont typeface="Arial"/>
              <a:buNone/>
            </a:pPr>
            <a:r>
              <a:t/>
            </a:r>
            <a:endParaRPr/>
          </a:p>
          <a:p>
            <a:pPr indent="-256032" lvl="0" marL="365760" rtl="0" algn="l">
              <a:lnSpc>
                <a:spcPct val="100000"/>
              </a:lnSpc>
              <a:spcBef>
                <a:spcPts val="400"/>
              </a:spcBef>
              <a:spcAft>
                <a:spcPts val="0"/>
              </a:spcAft>
              <a:buSzPts val="1836"/>
              <a:buChar char="?"/>
            </a:pPr>
            <a:r>
              <a:rPr lang="en-US"/>
              <a:t>Mechanisms determine how to do something, policies decide what will be done</a:t>
            </a:r>
            <a:endParaRPr/>
          </a:p>
          <a:p>
            <a:pPr indent="-139446" lvl="0" marL="365760" rtl="0" algn="l">
              <a:lnSpc>
                <a:spcPct val="100000"/>
              </a:lnSpc>
              <a:spcBef>
                <a:spcPts val="400"/>
              </a:spcBef>
              <a:spcAft>
                <a:spcPts val="0"/>
              </a:spcAft>
              <a:buSzPts val="1836"/>
              <a:buNone/>
            </a:pPr>
            <a:r>
              <a:t/>
            </a:r>
            <a:endParaRPr/>
          </a:p>
          <a:p>
            <a:pPr indent="-256032" lvl="0" marL="365760" rtl="0" algn="l">
              <a:lnSpc>
                <a:spcPct val="100000"/>
              </a:lnSpc>
              <a:spcBef>
                <a:spcPts val="400"/>
              </a:spcBef>
              <a:spcAft>
                <a:spcPts val="0"/>
              </a:spcAft>
              <a:buSzPts val="1836"/>
              <a:buChar char="?"/>
            </a:pPr>
            <a:r>
              <a:rPr lang="en-US"/>
              <a:t>computing system tends to be more flexible if we build in mechanisms that can support a range of policies. </a:t>
            </a:r>
            <a:r>
              <a:rPr lang="en-US"/>
              <a:t>(example – timer)</a:t>
            </a:r>
            <a:endParaRPr/>
          </a:p>
          <a:p>
            <a:pPr indent="-256032" lvl="0" marL="365760" rtl="0" algn="l">
              <a:lnSpc>
                <a:spcPct val="100000"/>
              </a:lnSpc>
              <a:spcBef>
                <a:spcPts val="400"/>
              </a:spcBef>
              <a:spcAft>
                <a:spcPts val="0"/>
              </a:spcAft>
              <a:buSzPts val="1836"/>
              <a:buFont typeface="Arial"/>
              <a:buNone/>
            </a:pPr>
            <a:r>
              <a:t/>
            </a:r>
            <a:endParaRPr/>
          </a:p>
          <a:p>
            <a:pPr indent="-256032" lvl="0" marL="365760" rtl="0" algn="l">
              <a:lnSpc>
                <a:spcPct val="100000"/>
              </a:lnSpc>
              <a:spcBef>
                <a:spcPts val="400"/>
              </a:spcBef>
              <a:spcAft>
                <a:spcPts val="0"/>
              </a:spcAft>
              <a:buSzPts val="1836"/>
              <a:buFont typeface="Arial"/>
              <a:buNone/>
            </a:pPr>
            <a:r>
              <a:t/>
            </a:r>
            <a:endParaRPr/>
          </a:p>
        </p:txBody>
      </p:sp>
      <p:sp>
        <p:nvSpPr>
          <p:cNvPr id="349" name="Google Shape;349;p32"/>
          <p:cNvSpPr txBox="1"/>
          <p:nvPr>
            <p:ph type="title"/>
          </p:nvPr>
        </p:nvSpPr>
        <p:spPr>
          <a:xfrm>
            <a:off x="1069975" y="106363"/>
            <a:ext cx="8229600" cy="576262"/>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2400"/>
              <a:buFont typeface="Lucida Sans"/>
              <a:buNone/>
            </a:pPr>
            <a:r>
              <a:rPr lang="en-US" sz="2400"/>
              <a:t>Operating System Design and Implementation (Cont.)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31"/>
          <p:cNvSpPr txBox="1"/>
          <p:nvPr>
            <p:ph type="title"/>
          </p:nvPr>
        </p:nvSpPr>
        <p:spPr>
          <a:xfrm>
            <a:off x="854075" y="0"/>
            <a:ext cx="8229600" cy="5763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2800"/>
              <a:buFont typeface="Lucida Sans"/>
              <a:buNone/>
            </a:pPr>
            <a:r>
              <a:rPr lang="en-US" sz="2800"/>
              <a:t>Implementation</a:t>
            </a:r>
            <a:endParaRPr/>
          </a:p>
        </p:txBody>
      </p:sp>
      <p:sp>
        <p:nvSpPr>
          <p:cNvPr id="356" name="Google Shape;356;p31"/>
          <p:cNvSpPr txBox="1"/>
          <p:nvPr>
            <p:ph idx="1" type="body"/>
          </p:nvPr>
        </p:nvSpPr>
        <p:spPr>
          <a:xfrm>
            <a:off x="854075" y="621825"/>
            <a:ext cx="7713600" cy="6236100"/>
          </a:xfrm>
          <a:prstGeom prst="rect">
            <a:avLst/>
          </a:prstGeom>
          <a:noFill/>
          <a:ln>
            <a:noFill/>
          </a:ln>
        </p:spPr>
        <p:txBody>
          <a:bodyPr anchorCtr="0" anchor="t" bIns="45700" lIns="91425" spcFirstLastPara="1" rIns="91425" wrap="square" tIns="45700">
            <a:normAutofit fontScale="77500" lnSpcReduction="20000"/>
          </a:bodyPr>
          <a:lstStyle/>
          <a:p>
            <a:pPr indent="-247288" lvl="0" marL="365760" rtl="0" algn="l">
              <a:lnSpc>
                <a:spcPct val="100000"/>
              </a:lnSpc>
              <a:spcBef>
                <a:spcPts val="0"/>
              </a:spcBef>
              <a:spcAft>
                <a:spcPts val="0"/>
              </a:spcAft>
              <a:buSzPct val="68000"/>
              <a:buChar char="?"/>
            </a:pPr>
            <a:r>
              <a:rPr lang="en-US"/>
              <a:t>Much variation</a:t>
            </a:r>
            <a:endParaRPr/>
          </a:p>
          <a:p>
            <a:pPr indent="-217645" lvl="1" marL="621792" rtl="0" algn="l">
              <a:lnSpc>
                <a:spcPct val="100000"/>
              </a:lnSpc>
              <a:spcBef>
                <a:spcPts val="324"/>
              </a:spcBef>
              <a:spcAft>
                <a:spcPts val="0"/>
              </a:spcAft>
              <a:buSzPct val="100000"/>
              <a:buChar char="◦"/>
            </a:pPr>
            <a:r>
              <a:rPr lang="en-US"/>
              <a:t>Early OSes in assembly language</a:t>
            </a:r>
            <a:endParaRPr/>
          </a:p>
          <a:p>
            <a:pPr indent="-217645" lvl="1" marL="621792" rtl="0" algn="l">
              <a:lnSpc>
                <a:spcPct val="100000"/>
              </a:lnSpc>
              <a:spcBef>
                <a:spcPts val="324"/>
              </a:spcBef>
              <a:spcAft>
                <a:spcPts val="0"/>
              </a:spcAft>
              <a:buSzPct val="100000"/>
              <a:buChar char="◦"/>
            </a:pPr>
            <a:r>
              <a:rPr lang="en-US"/>
              <a:t>Then system programming languages like Algol, PL/1</a:t>
            </a:r>
            <a:endParaRPr/>
          </a:p>
          <a:p>
            <a:pPr indent="-217644" lvl="1" marL="621792" rtl="0" algn="l">
              <a:lnSpc>
                <a:spcPct val="100000"/>
              </a:lnSpc>
              <a:spcBef>
                <a:spcPts val="324"/>
              </a:spcBef>
              <a:spcAft>
                <a:spcPts val="0"/>
              </a:spcAft>
              <a:buSzPct val="100000"/>
              <a:buChar char="◦"/>
            </a:pPr>
            <a:r>
              <a:rPr lang="en-US"/>
              <a:t>Now C, C++</a:t>
            </a:r>
            <a:endParaRPr/>
          </a:p>
          <a:p>
            <a:pPr indent="-317182" lvl="2" marL="1371600" rtl="0" algn="l">
              <a:lnSpc>
                <a:spcPct val="100000"/>
              </a:lnSpc>
              <a:spcBef>
                <a:spcPts val="324"/>
              </a:spcBef>
              <a:spcAft>
                <a:spcPts val="0"/>
              </a:spcAft>
              <a:buSzPct val="78260"/>
              <a:buChar char="●"/>
            </a:pPr>
            <a:r>
              <a:rPr lang="en-US" sz="2300"/>
              <a:t>modern operating systems are written almost entirely in a high-level programming language such as C.</a:t>
            </a:r>
            <a:endParaRPr sz="2300"/>
          </a:p>
          <a:p>
            <a:pPr indent="-282733" lvl="2" marL="1371600" rtl="0" algn="l">
              <a:lnSpc>
                <a:spcPct val="115000"/>
              </a:lnSpc>
              <a:spcBef>
                <a:spcPts val="0"/>
              </a:spcBef>
              <a:spcAft>
                <a:spcPts val="0"/>
              </a:spcAft>
              <a:buClr>
                <a:schemeClr val="dk1"/>
              </a:buClr>
              <a:buSzPct val="47826"/>
              <a:buFont typeface="Arial"/>
              <a:buChar char="●"/>
            </a:pPr>
            <a:r>
              <a:rPr lang="en-US" sz="2300">
                <a:highlight>
                  <a:schemeClr val="lt1"/>
                </a:highlight>
              </a:rPr>
              <a:t>There </a:t>
            </a:r>
            <a:r>
              <a:rPr lang="en-US" sz="2300"/>
              <a:t>are some things that just can't be done with high-level language statements, for example some device-driver code and instructions that save and restore register values.</a:t>
            </a:r>
            <a:endParaRPr sz="2300"/>
          </a:p>
          <a:p>
            <a:pPr indent="-318954" lvl="0" marL="457200" rtl="0" algn="l">
              <a:spcBef>
                <a:spcPts val="400"/>
              </a:spcBef>
              <a:spcAft>
                <a:spcPts val="0"/>
              </a:spcAft>
              <a:buSzPct val="68000"/>
              <a:buChar char="?"/>
            </a:pPr>
            <a:r>
              <a:rPr b="1" lang="en-US"/>
              <a:t>Advantages</a:t>
            </a:r>
            <a:r>
              <a:rPr lang="en-US"/>
              <a:t> for high level </a:t>
            </a:r>
            <a:r>
              <a:rPr lang="en-US"/>
              <a:t>language</a:t>
            </a:r>
            <a:r>
              <a:rPr lang="en-US"/>
              <a:t>: </a:t>
            </a:r>
            <a:endParaRPr/>
          </a:p>
          <a:p>
            <a:pPr indent="-336849" lvl="1" marL="914400" rtl="0" algn="l">
              <a:spcBef>
                <a:spcPts val="324"/>
              </a:spcBef>
              <a:spcAft>
                <a:spcPts val="0"/>
              </a:spcAft>
              <a:buSzPct val="82580"/>
              <a:buChar char="◦"/>
            </a:pPr>
            <a:r>
              <a:rPr lang="en-US" sz="2663"/>
              <a:t>code is developed faster; is smaller, easier to understand, debug and change; and easier to port.</a:t>
            </a:r>
            <a:endParaRPr sz="2663"/>
          </a:p>
          <a:p>
            <a:pPr indent="-247288" lvl="0" marL="365760" rtl="0" algn="l">
              <a:lnSpc>
                <a:spcPct val="100000"/>
              </a:lnSpc>
              <a:spcBef>
                <a:spcPts val="400"/>
              </a:spcBef>
              <a:spcAft>
                <a:spcPts val="0"/>
              </a:spcAft>
              <a:buSzPct val="68000"/>
              <a:buChar char="?"/>
            </a:pPr>
            <a:r>
              <a:rPr lang="en-US"/>
              <a:t>Actually usually a mix of languages</a:t>
            </a:r>
            <a:endParaRPr/>
          </a:p>
          <a:p>
            <a:pPr indent="-217645" lvl="1" marL="621792" rtl="0" algn="l">
              <a:lnSpc>
                <a:spcPct val="100000"/>
              </a:lnSpc>
              <a:spcBef>
                <a:spcPts val="324"/>
              </a:spcBef>
              <a:spcAft>
                <a:spcPts val="0"/>
              </a:spcAft>
              <a:buSzPct val="100000"/>
              <a:buChar char="◦"/>
            </a:pPr>
            <a:r>
              <a:rPr lang="en-US"/>
              <a:t>Lowest levels in assembly</a:t>
            </a:r>
            <a:endParaRPr/>
          </a:p>
          <a:p>
            <a:pPr indent="-217645" lvl="1" marL="621792" rtl="0" algn="l">
              <a:lnSpc>
                <a:spcPct val="100000"/>
              </a:lnSpc>
              <a:spcBef>
                <a:spcPts val="324"/>
              </a:spcBef>
              <a:spcAft>
                <a:spcPts val="0"/>
              </a:spcAft>
              <a:buSzPct val="100000"/>
              <a:buChar char="◦"/>
            </a:pPr>
            <a:r>
              <a:rPr lang="en-US"/>
              <a:t>Main body in C</a:t>
            </a:r>
            <a:endParaRPr/>
          </a:p>
          <a:p>
            <a:pPr indent="-217645" lvl="1" marL="621792" rtl="0" algn="l">
              <a:lnSpc>
                <a:spcPct val="100000"/>
              </a:lnSpc>
              <a:spcBef>
                <a:spcPts val="324"/>
              </a:spcBef>
              <a:spcAft>
                <a:spcPts val="0"/>
              </a:spcAft>
              <a:buSzPct val="100000"/>
              <a:buChar char="◦"/>
            </a:pPr>
            <a:r>
              <a:rPr lang="en-US"/>
              <a:t>Systems programs in C, C++, scripting languages like PERL, Python, shell scripts</a:t>
            </a:r>
            <a:endParaRPr/>
          </a:p>
          <a:p>
            <a:pPr indent="-247288" lvl="0" marL="365760" rtl="0" algn="l">
              <a:lnSpc>
                <a:spcPct val="100000"/>
              </a:lnSpc>
              <a:spcBef>
                <a:spcPts val="400"/>
              </a:spcBef>
              <a:spcAft>
                <a:spcPts val="0"/>
              </a:spcAft>
              <a:buSzPct val="68000"/>
              <a:buChar char="?"/>
            </a:pPr>
            <a:r>
              <a:rPr b="1" lang="en-US">
                <a:solidFill>
                  <a:srgbClr val="3366FF"/>
                </a:solidFill>
              </a:rPr>
              <a:t>Emulation</a:t>
            </a:r>
            <a:r>
              <a:rPr lang="en-US"/>
              <a:t> can allow an OS to run on non-native hardware</a:t>
            </a:r>
            <a:endParaRPr/>
          </a:p>
          <a:p>
            <a:pPr indent="-256032" lvl="0" marL="365760" rtl="0" algn="l">
              <a:lnSpc>
                <a:spcPct val="100000"/>
              </a:lnSpc>
              <a:spcBef>
                <a:spcPts val="400"/>
              </a:spcBef>
              <a:spcAft>
                <a:spcPts val="0"/>
              </a:spcAft>
              <a:buSzPct val="68000"/>
              <a:buFont typeface="Arial"/>
              <a:buNone/>
            </a:pPr>
            <a:r>
              <a:t/>
            </a:r>
            <a:endParaRPr/>
          </a:p>
          <a:p>
            <a:pPr indent="-256032" lvl="0" marL="365760" rtl="0" algn="l">
              <a:lnSpc>
                <a:spcPct val="100000"/>
              </a:lnSpc>
              <a:spcBef>
                <a:spcPts val="400"/>
              </a:spcBef>
              <a:spcAft>
                <a:spcPts val="0"/>
              </a:spcAft>
              <a:buSzPct val="68000"/>
              <a:buFont typeface="Arial"/>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g1154ad56b83_0_55"/>
          <p:cNvSpPr txBox="1"/>
          <p:nvPr>
            <p:ph idx="1" type="body"/>
          </p:nvPr>
        </p:nvSpPr>
        <p:spPr>
          <a:xfrm>
            <a:off x="126325" y="908825"/>
            <a:ext cx="8955900" cy="5502000"/>
          </a:xfrm>
          <a:prstGeom prst="rect">
            <a:avLst/>
          </a:prstGeom>
        </p:spPr>
        <p:txBody>
          <a:bodyPr anchorCtr="0" anchor="t" bIns="45700" lIns="91425" spcFirstLastPara="1" rIns="91425" wrap="square" tIns="45700">
            <a:normAutofit lnSpcReduction="10000"/>
          </a:bodyPr>
          <a:lstStyle/>
          <a:p>
            <a:pPr indent="0" lvl="0" marL="0" marR="0" rtl="0" algn="l">
              <a:lnSpc>
                <a:spcPct val="100000"/>
              </a:lnSpc>
              <a:spcBef>
                <a:spcPts val="0"/>
              </a:spcBef>
              <a:spcAft>
                <a:spcPts val="0"/>
              </a:spcAft>
              <a:buNone/>
            </a:pPr>
            <a:r>
              <a:rPr b="1" lang="en-US" sz="4100">
                <a:solidFill>
                  <a:schemeClr val="dk2"/>
                </a:solidFill>
              </a:rPr>
              <a:t>As the authors say: </a:t>
            </a:r>
            <a:endParaRPr b="1" sz="4100">
              <a:solidFill>
                <a:schemeClr val="dk2"/>
              </a:solidFill>
            </a:endParaRPr>
          </a:p>
          <a:p>
            <a:pPr indent="0" lvl="0" marL="0" marR="0" rtl="0" algn="l">
              <a:lnSpc>
                <a:spcPct val="100000"/>
              </a:lnSpc>
              <a:spcBef>
                <a:spcPts val="0"/>
              </a:spcBef>
              <a:spcAft>
                <a:spcPts val="0"/>
              </a:spcAft>
              <a:buNone/>
            </a:pPr>
            <a:r>
              <a:rPr b="1" lang="en-US" sz="4100">
                <a:solidFill>
                  <a:schemeClr val="dk2"/>
                </a:solidFill>
              </a:rPr>
              <a:t>"</a:t>
            </a:r>
            <a:r>
              <a:rPr lang="en-US" sz="4100">
                <a:solidFill>
                  <a:schemeClr val="dk2"/>
                </a:solidFill>
              </a:rPr>
              <a:t>As is true in other systems, major performance improvements in operating systems are more likely to be the result of better data structures and algorithms than of excellent assembly-language code.</a:t>
            </a:r>
            <a:r>
              <a:rPr b="1" lang="en-US" sz="4100">
                <a:solidFill>
                  <a:schemeClr val="dk2"/>
                </a:solidFill>
              </a:rPr>
              <a:t>"</a:t>
            </a:r>
            <a:endParaRPr b="1" sz="4100">
              <a:solidFill>
                <a:schemeClr val="dk2"/>
              </a:solidFill>
            </a:endParaRPr>
          </a:p>
          <a:p>
            <a:pPr indent="0" lvl="0" marL="0" marR="0" rtl="0" algn="l">
              <a:lnSpc>
                <a:spcPct val="100000"/>
              </a:lnSpc>
              <a:spcBef>
                <a:spcPts val="0"/>
              </a:spcBef>
              <a:spcAft>
                <a:spcPts val="0"/>
              </a:spcAft>
              <a:buNone/>
            </a:pPr>
            <a:r>
              <a:t/>
            </a:r>
            <a:endParaRPr b="1" sz="4100">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g1154ad56b83_0_62"/>
          <p:cNvSpPr txBox="1"/>
          <p:nvPr>
            <p:ph type="title"/>
          </p:nvPr>
        </p:nvSpPr>
        <p:spPr>
          <a:xfrm>
            <a:off x="457200" y="274638"/>
            <a:ext cx="8229600" cy="11430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Principles of data </a:t>
            </a:r>
            <a:r>
              <a:rPr lang="en-US"/>
              <a:t>structures</a:t>
            </a:r>
            <a:r>
              <a:rPr lang="en-US"/>
              <a:t> are also applied in OS.</a:t>
            </a:r>
            <a:endParaRPr/>
          </a:p>
        </p:txBody>
      </p:sp>
      <p:pic>
        <p:nvPicPr>
          <p:cNvPr id="369" name="Google Shape;369;g1154ad56b83_0_62"/>
          <p:cNvPicPr preferRelativeResize="0"/>
          <p:nvPr/>
        </p:nvPicPr>
        <p:blipFill>
          <a:blip r:embed="rId3">
            <a:alphaModFix/>
          </a:blip>
          <a:stretch>
            <a:fillRect/>
          </a:stretch>
        </p:blipFill>
        <p:spPr>
          <a:xfrm>
            <a:off x="0" y="2175525"/>
            <a:ext cx="9032826" cy="46581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3"/>
          <p:cNvSpPr txBox="1"/>
          <p:nvPr>
            <p:ph idx="1" type="body"/>
          </p:nvPr>
        </p:nvSpPr>
        <p:spPr>
          <a:xfrm>
            <a:off x="457200" y="1481328"/>
            <a:ext cx="8229600" cy="4525963"/>
          </a:xfrm>
          <a:prstGeom prst="rect">
            <a:avLst/>
          </a:prstGeom>
          <a:noFill/>
          <a:ln>
            <a:noFill/>
          </a:ln>
        </p:spPr>
        <p:txBody>
          <a:bodyPr anchorCtr="0" anchor="t" bIns="45700" lIns="91425" spcFirstLastPara="1" rIns="91425" wrap="square" tIns="45700">
            <a:normAutofit/>
          </a:bodyPr>
          <a:lstStyle/>
          <a:p>
            <a:pPr indent="-256032" lvl="0" marL="365760" rtl="0" algn="l">
              <a:lnSpc>
                <a:spcPct val="100000"/>
              </a:lnSpc>
              <a:spcBef>
                <a:spcPts val="0"/>
              </a:spcBef>
              <a:spcAft>
                <a:spcPts val="0"/>
              </a:spcAft>
              <a:buSzPts val="1836"/>
              <a:buNone/>
            </a:pPr>
            <a:r>
              <a:rPr lang="en-US"/>
              <a:t>There are six different structures:</a:t>
            </a:r>
            <a:endParaRPr/>
          </a:p>
          <a:p>
            <a:pPr indent="-256032" lvl="0" marL="365760" rtl="0" algn="l">
              <a:lnSpc>
                <a:spcPct val="100000"/>
              </a:lnSpc>
              <a:spcBef>
                <a:spcPts val="400"/>
              </a:spcBef>
              <a:spcAft>
                <a:spcPts val="0"/>
              </a:spcAft>
              <a:buSzPts val="1836"/>
              <a:buNone/>
            </a:pPr>
            <a:r>
              <a:t/>
            </a:r>
            <a:endParaRPr/>
          </a:p>
          <a:p>
            <a:pPr indent="-514350" lvl="0" marL="514350" rtl="0" algn="l">
              <a:lnSpc>
                <a:spcPct val="100000"/>
              </a:lnSpc>
              <a:spcBef>
                <a:spcPts val="400"/>
              </a:spcBef>
              <a:spcAft>
                <a:spcPts val="0"/>
              </a:spcAft>
              <a:buSzPts val="1836"/>
              <a:buFont typeface="Lucida Sans"/>
              <a:buAutoNum type="arabicPeriod"/>
            </a:pPr>
            <a:r>
              <a:rPr lang="en-US"/>
              <a:t>Simple Structure(monolithic )</a:t>
            </a:r>
            <a:endParaRPr/>
          </a:p>
          <a:p>
            <a:pPr indent="-514350" lvl="0" marL="514350" rtl="0" algn="l">
              <a:lnSpc>
                <a:spcPct val="100000"/>
              </a:lnSpc>
              <a:spcBef>
                <a:spcPts val="400"/>
              </a:spcBef>
              <a:spcAft>
                <a:spcPts val="0"/>
              </a:spcAft>
              <a:buSzPts val="1836"/>
              <a:buFont typeface="Lucida Sans"/>
              <a:buAutoNum type="arabicPeriod"/>
            </a:pPr>
            <a:r>
              <a:rPr lang="en-US"/>
              <a:t>Layered Systems</a:t>
            </a:r>
            <a:endParaRPr/>
          </a:p>
          <a:p>
            <a:pPr indent="-514350" lvl="0" marL="514350" rtl="0" algn="l">
              <a:lnSpc>
                <a:spcPct val="100000"/>
              </a:lnSpc>
              <a:spcBef>
                <a:spcPts val="400"/>
              </a:spcBef>
              <a:spcAft>
                <a:spcPts val="0"/>
              </a:spcAft>
              <a:buSzPts val="1836"/>
              <a:buFont typeface="Lucida Sans"/>
              <a:buAutoNum type="arabicPeriod"/>
            </a:pPr>
            <a:r>
              <a:rPr lang="en-US"/>
              <a:t>Microkernels</a:t>
            </a:r>
            <a:endParaRPr/>
          </a:p>
          <a:p>
            <a:pPr indent="-514350" lvl="0" marL="514350" rtl="0" algn="l">
              <a:lnSpc>
                <a:spcPct val="100000"/>
              </a:lnSpc>
              <a:spcBef>
                <a:spcPts val="400"/>
              </a:spcBef>
              <a:spcAft>
                <a:spcPts val="0"/>
              </a:spcAft>
              <a:buSzPts val="1836"/>
              <a:buFont typeface="Lucida Sans"/>
              <a:buAutoNum type="arabicPeriod"/>
            </a:pPr>
            <a:r>
              <a:rPr lang="en-US"/>
              <a:t>Modules</a:t>
            </a:r>
            <a:endParaRPr/>
          </a:p>
          <a:p>
            <a:pPr indent="-514350" lvl="0" marL="514350" rtl="0" algn="l">
              <a:lnSpc>
                <a:spcPct val="100000"/>
              </a:lnSpc>
              <a:spcBef>
                <a:spcPts val="400"/>
              </a:spcBef>
              <a:spcAft>
                <a:spcPts val="0"/>
              </a:spcAft>
              <a:buSzPts val="1836"/>
              <a:buFont typeface="Lucida Sans"/>
              <a:buAutoNum type="arabicPeriod"/>
            </a:pPr>
            <a:r>
              <a:rPr lang="en-US"/>
              <a:t>Hybrid Machines</a:t>
            </a:r>
            <a:endParaRPr/>
          </a:p>
          <a:p>
            <a:pPr indent="-256032" lvl="0" marL="365760" rtl="0" algn="l">
              <a:lnSpc>
                <a:spcPct val="100000"/>
              </a:lnSpc>
              <a:spcBef>
                <a:spcPts val="400"/>
              </a:spcBef>
              <a:spcAft>
                <a:spcPts val="0"/>
              </a:spcAft>
              <a:buSzPts val="1836"/>
              <a:buNone/>
            </a:pPr>
            <a:r>
              <a:t/>
            </a:r>
            <a:endParaRPr/>
          </a:p>
        </p:txBody>
      </p:sp>
      <p:sp>
        <p:nvSpPr>
          <p:cNvPr id="375" name="Google Shape;375;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4100"/>
              <a:buFont typeface="Lucida Sans"/>
              <a:buNone/>
            </a:pPr>
            <a:r>
              <a:rPr lang="en-US"/>
              <a:t>Operating System Structure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34"/>
          <p:cNvSpPr txBox="1"/>
          <p:nvPr>
            <p:ph idx="1" type="body"/>
          </p:nvPr>
        </p:nvSpPr>
        <p:spPr>
          <a:xfrm>
            <a:off x="457200" y="1649575"/>
            <a:ext cx="8229600" cy="3989700"/>
          </a:xfrm>
          <a:prstGeom prst="rect">
            <a:avLst/>
          </a:prstGeom>
          <a:noFill/>
          <a:ln>
            <a:noFill/>
          </a:ln>
        </p:spPr>
        <p:txBody>
          <a:bodyPr anchorCtr="0" anchor="t" bIns="45700" lIns="91425" spcFirstLastPara="1" rIns="91425" wrap="square" tIns="45700">
            <a:normAutofit lnSpcReduction="10000"/>
          </a:bodyPr>
          <a:lstStyle/>
          <a:p>
            <a:pPr indent="-457200" lvl="0" marL="566928" rtl="0" algn="l">
              <a:lnSpc>
                <a:spcPct val="100000"/>
              </a:lnSpc>
              <a:spcBef>
                <a:spcPts val="0"/>
              </a:spcBef>
              <a:spcAft>
                <a:spcPts val="0"/>
              </a:spcAft>
              <a:buSzPts val="1632"/>
              <a:buNone/>
            </a:pPr>
            <a:r>
              <a:rPr b="1" lang="en-US" sz="2400"/>
              <a:t>1.Monolithic Structure:</a:t>
            </a:r>
            <a:endParaRPr/>
          </a:p>
          <a:p>
            <a:pPr indent="-457200" lvl="0" marL="566928" rtl="0" algn="l">
              <a:lnSpc>
                <a:spcPct val="100000"/>
              </a:lnSpc>
              <a:spcBef>
                <a:spcPts val="400"/>
              </a:spcBef>
              <a:spcAft>
                <a:spcPts val="0"/>
              </a:spcAft>
              <a:buSzPts val="1496"/>
              <a:buChar char="?"/>
            </a:pPr>
            <a:r>
              <a:rPr lang="en-US" sz="2200"/>
              <a:t>DOS(disk OS) has no modern software engineering techniques, </a:t>
            </a:r>
            <a:endParaRPr/>
          </a:p>
          <a:p>
            <a:pPr indent="-457200" lvl="0" marL="566928" rtl="0" algn="l">
              <a:lnSpc>
                <a:spcPct val="100000"/>
              </a:lnSpc>
              <a:spcBef>
                <a:spcPts val="400"/>
              </a:spcBef>
              <a:spcAft>
                <a:spcPts val="0"/>
              </a:spcAft>
              <a:buSzPts val="1496"/>
              <a:buChar char="?"/>
            </a:pPr>
            <a:r>
              <a:rPr lang="en-US" sz="2200"/>
              <a:t>Does not break the system into subsystems, and has no distinction between user and kernel modes. </a:t>
            </a:r>
            <a:endParaRPr/>
          </a:p>
          <a:p>
            <a:pPr indent="-457200" lvl="0" marL="566928" rtl="0" algn="l">
              <a:lnSpc>
                <a:spcPct val="100000"/>
              </a:lnSpc>
              <a:spcBef>
                <a:spcPts val="400"/>
              </a:spcBef>
              <a:spcAft>
                <a:spcPts val="0"/>
              </a:spcAft>
              <a:buSzPts val="1496"/>
              <a:buChar char="?"/>
            </a:pPr>
            <a:r>
              <a:rPr lang="en-US" sz="2200"/>
              <a:t>Allow all programs direct access to hardware.</a:t>
            </a:r>
            <a:endParaRPr sz="2200"/>
          </a:p>
          <a:p>
            <a:pPr indent="-323596" lvl="1" marL="914400" rtl="0" algn="l">
              <a:lnSpc>
                <a:spcPct val="100000"/>
              </a:lnSpc>
              <a:spcBef>
                <a:spcPts val="400"/>
              </a:spcBef>
              <a:spcAft>
                <a:spcPts val="0"/>
              </a:spcAft>
              <a:buSzPts val="1496"/>
              <a:buChar char="◦"/>
            </a:pPr>
            <a:r>
              <a:rPr lang="en-US" sz="2200"/>
              <a:t>Because monolithic kernel is</a:t>
            </a:r>
            <a:r>
              <a:rPr lang="en-US" sz="2200"/>
              <a:t> </a:t>
            </a:r>
            <a:r>
              <a:rPr lang="en-US" sz="2200"/>
              <a:t>a single, static, binary file that runs in a single address space </a:t>
            </a:r>
            <a:endParaRPr sz="2200"/>
          </a:p>
          <a:p>
            <a:pPr indent="-368300" lvl="1" marL="914400" rtl="0" algn="l">
              <a:spcBef>
                <a:spcPts val="360"/>
              </a:spcBef>
              <a:spcAft>
                <a:spcPts val="0"/>
              </a:spcAft>
              <a:buSzPts val="2200"/>
              <a:buChar char="◦"/>
            </a:pPr>
            <a:r>
              <a:rPr lang="en-US" sz="2200"/>
              <a:t>Tightly coupled: single change at one part will impact others too.</a:t>
            </a:r>
            <a:endParaRPr sz="2200"/>
          </a:p>
          <a:p>
            <a:pPr indent="-368300" lvl="1" marL="914400" rtl="0" algn="l">
              <a:lnSpc>
                <a:spcPct val="100000"/>
              </a:lnSpc>
              <a:spcBef>
                <a:spcPts val="400"/>
              </a:spcBef>
              <a:spcAft>
                <a:spcPts val="0"/>
              </a:spcAft>
              <a:buSzPts val="2200"/>
              <a:buChar char="◦"/>
            </a:pPr>
            <a:r>
              <a:t/>
            </a:r>
            <a:endParaRPr sz="2200"/>
          </a:p>
        </p:txBody>
      </p:sp>
      <p:sp>
        <p:nvSpPr>
          <p:cNvPr id="382" name="Google Shape;382;p34"/>
          <p:cNvSpPr txBox="1"/>
          <p:nvPr>
            <p:ph type="title"/>
          </p:nvPr>
        </p:nvSpPr>
        <p:spPr>
          <a:xfrm>
            <a:off x="397825" y="-5"/>
            <a:ext cx="8229600" cy="6615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Operating System Structure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pic>
        <p:nvPicPr>
          <p:cNvPr id="388" name="Google Shape;388;g1154ad56b83_0_71"/>
          <p:cNvPicPr preferRelativeResize="0"/>
          <p:nvPr/>
        </p:nvPicPr>
        <p:blipFill>
          <a:blip r:embed="rId3">
            <a:alphaModFix/>
          </a:blip>
          <a:stretch>
            <a:fillRect/>
          </a:stretch>
        </p:blipFill>
        <p:spPr>
          <a:xfrm>
            <a:off x="344051" y="0"/>
            <a:ext cx="7451749" cy="68580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3"/>
          <p:cNvSpPr txBox="1"/>
          <p:nvPr>
            <p:ph idx="1" type="body"/>
          </p:nvPr>
        </p:nvSpPr>
        <p:spPr>
          <a:xfrm>
            <a:off x="782638" y="892175"/>
            <a:ext cx="7542212" cy="5729288"/>
          </a:xfrm>
          <a:prstGeom prst="rect">
            <a:avLst/>
          </a:prstGeom>
          <a:noFill/>
          <a:ln>
            <a:noFill/>
          </a:ln>
        </p:spPr>
        <p:txBody>
          <a:bodyPr anchorCtr="0" anchor="t" bIns="45700" lIns="91425" spcFirstLastPara="1" rIns="91425" wrap="square" tIns="45700">
            <a:normAutofit/>
          </a:bodyPr>
          <a:lstStyle/>
          <a:p>
            <a:pPr indent="-114300" lvl="1" marL="621792" rtl="0" algn="l">
              <a:lnSpc>
                <a:spcPct val="100000"/>
              </a:lnSpc>
              <a:spcBef>
                <a:spcPts val="0"/>
              </a:spcBef>
              <a:spcAft>
                <a:spcPts val="0"/>
              </a:spcAft>
              <a:buSzPts val="1800"/>
              <a:buNone/>
            </a:pPr>
            <a:r>
              <a:t/>
            </a:r>
            <a:endParaRPr b="1" sz="1800"/>
          </a:p>
          <a:p>
            <a:pPr indent="-228600" lvl="1" marL="621792" marR="0" rtl="0" algn="l">
              <a:lnSpc>
                <a:spcPct val="100000"/>
              </a:lnSpc>
              <a:spcBef>
                <a:spcPts val="324"/>
              </a:spcBef>
              <a:spcAft>
                <a:spcPts val="0"/>
              </a:spcAft>
              <a:buSzPts val="1900"/>
              <a:buChar char="◦"/>
            </a:pPr>
            <a:r>
              <a:rPr b="1" lang="en-US" sz="1800"/>
              <a:t>File-system manipulation </a:t>
            </a:r>
            <a:r>
              <a:rPr lang="en-US" sz="1800"/>
              <a:t>-  The file system is of particular interest. Programs need to read and write files and directories, create and delete them, search them, list file Information, permission management.</a:t>
            </a:r>
            <a:endParaRPr b="1" sz="1800"/>
          </a:p>
          <a:p>
            <a:pPr indent="-114300" lvl="1" marL="621792" rtl="0" algn="l">
              <a:lnSpc>
                <a:spcPct val="100000"/>
              </a:lnSpc>
              <a:spcBef>
                <a:spcPts val="324"/>
              </a:spcBef>
              <a:spcAft>
                <a:spcPts val="0"/>
              </a:spcAft>
              <a:buSzPts val="1800"/>
              <a:buNone/>
            </a:pPr>
            <a:r>
              <a:t/>
            </a:r>
            <a:endParaRPr b="1" sz="1800"/>
          </a:p>
          <a:p>
            <a:pPr indent="-228600" lvl="1" marL="621792" rtl="0" algn="l">
              <a:lnSpc>
                <a:spcPct val="100000"/>
              </a:lnSpc>
              <a:spcBef>
                <a:spcPts val="324"/>
              </a:spcBef>
              <a:spcAft>
                <a:spcPts val="0"/>
              </a:spcAft>
              <a:buSzPts val="1800"/>
              <a:buChar char="◦"/>
            </a:pPr>
            <a:r>
              <a:rPr b="1" lang="en-US" sz="1800"/>
              <a:t>Communications</a:t>
            </a:r>
            <a:r>
              <a:rPr lang="en-US" sz="1800"/>
              <a:t> – Processes may exchange information, on the same computer or between computers over a network</a:t>
            </a:r>
            <a:endParaRPr/>
          </a:p>
          <a:p>
            <a:pPr indent="-228600" lvl="2" marL="859536" rtl="0" algn="l">
              <a:lnSpc>
                <a:spcPct val="100000"/>
              </a:lnSpc>
              <a:spcBef>
                <a:spcPts val="350"/>
              </a:spcBef>
              <a:spcAft>
                <a:spcPts val="0"/>
              </a:spcAft>
              <a:buSzPts val="1800"/>
              <a:buChar char="●"/>
            </a:pPr>
            <a:r>
              <a:rPr lang="en-US" sz="1800"/>
              <a:t>Communications may be via shared memory or through message passing (packets moved by the OS)</a:t>
            </a:r>
            <a:endParaRPr/>
          </a:p>
          <a:p>
            <a:pPr indent="-114300" lvl="1" marL="621792" rtl="0" algn="l">
              <a:lnSpc>
                <a:spcPct val="100000"/>
              </a:lnSpc>
              <a:spcBef>
                <a:spcPts val="324"/>
              </a:spcBef>
              <a:spcAft>
                <a:spcPts val="0"/>
              </a:spcAft>
              <a:buSzPts val="1800"/>
              <a:buNone/>
            </a:pPr>
            <a:r>
              <a:t/>
            </a:r>
            <a:endParaRPr b="1" sz="1800"/>
          </a:p>
          <a:p>
            <a:pPr indent="-228600" lvl="1" marL="621792" rtl="0" algn="l">
              <a:lnSpc>
                <a:spcPct val="100000"/>
              </a:lnSpc>
              <a:spcBef>
                <a:spcPts val="324"/>
              </a:spcBef>
              <a:spcAft>
                <a:spcPts val="0"/>
              </a:spcAft>
              <a:buSzPts val="1800"/>
              <a:buChar char="◦"/>
            </a:pPr>
            <a:r>
              <a:rPr b="1" lang="en-US" sz="1800"/>
              <a:t>Error detection </a:t>
            </a:r>
            <a:r>
              <a:rPr lang="en-US" sz="1800"/>
              <a:t>– OS needs to be constantly aware of possible errors</a:t>
            </a:r>
            <a:endParaRPr/>
          </a:p>
          <a:p>
            <a:pPr indent="-228600" lvl="2" marL="859536" rtl="0" algn="l">
              <a:lnSpc>
                <a:spcPct val="100000"/>
              </a:lnSpc>
              <a:spcBef>
                <a:spcPts val="350"/>
              </a:spcBef>
              <a:spcAft>
                <a:spcPts val="0"/>
              </a:spcAft>
              <a:buSzPts val="1800"/>
              <a:buChar char="●"/>
            </a:pPr>
            <a:r>
              <a:rPr lang="en-US" sz="1800"/>
              <a:t>May occur in the CPU and memory hardware, in I/O devices, in user program</a:t>
            </a:r>
            <a:endParaRPr/>
          </a:p>
          <a:p>
            <a:pPr indent="-228600" lvl="2" marL="859536" rtl="0" algn="l">
              <a:lnSpc>
                <a:spcPct val="100000"/>
              </a:lnSpc>
              <a:spcBef>
                <a:spcPts val="350"/>
              </a:spcBef>
              <a:spcAft>
                <a:spcPts val="0"/>
              </a:spcAft>
              <a:buSzPts val="1800"/>
              <a:buChar char="●"/>
            </a:pPr>
            <a:r>
              <a:rPr lang="en-US" sz="1800"/>
              <a:t>For each type of error, OS should take the appropriate action</a:t>
            </a:r>
            <a:endParaRPr/>
          </a:p>
        </p:txBody>
      </p:sp>
      <p:sp>
        <p:nvSpPr>
          <p:cNvPr id="144" name="Google Shape;144;p3"/>
          <p:cNvSpPr txBox="1"/>
          <p:nvPr>
            <p:ph type="title"/>
          </p:nvPr>
        </p:nvSpPr>
        <p:spPr>
          <a:xfrm>
            <a:off x="946150" y="182563"/>
            <a:ext cx="7869238" cy="57626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Operating System Services (Cont.)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5"/>
          <p:cNvSpPr txBox="1"/>
          <p:nvPr>
            <p:ph idx="1" type="body"/>
          </p:nvPr>
        </p:nvSpPr>
        <p:spPr>
          <a:xfrm>
            <a:off x="457200" y="1481325"/>
            <a:ext cx="8229600" cy="5177100"/>
          </a:xfrm>
          <a:prstGeom prst="rect">
            <a:avLst/>
          </a:prstGeom>
          <a:noFill/>
          <a:ln>
            <a:noFill/>
          </a:ln>
        </p:spPr>
        <p:txBody>
          <a:bodyPr anchorCtr="0" anchor="t" bIns="45700" lIns="91425" spcFirstLastPara="1" rIns="91425" wrap="square" tIns="45700">
            <a:normAutofit fontScale="77500" lnSpcReduction="20000"/>
          </a:bodyPr>
          <a:lstStyle/>
          <a:p>
            <a:pPr indent="-256032" lvl="0" marL="365760" rtl="0" algn="l">
              <a:lnSpc>
                <a:spcPct val="100000"/>
              </a:lnSpc>
              <a:spcBef>
                <a:spcPts val="0"/>
              </a:spcBef>
              <a:spcAft>
                <a:spcPts val="0"/>
              </a:spcAft>
              <a:buSzPct val="68000"/>
              <a:buNone/>
            </a:pPr>
            <a:r>
              <a:rPr b="1" lang="en-US" sz="2200"/>
              <a:t>2.Layered Approach:</a:t>
            </a:r>
            <a:endParaRPr/>
          </a:p>
          <a:p>
            <a:pPr indent="-256032" lvl="0" marL="365760" rtl="0" algn="l">
              <a:lnSpc>
                <a:spcPct val="100000"/>
              </a:lnSpc>
              <a:spcBef>
                <a:spcPts val="400"/>
              </a:spcBef>
              <a:spcAft>
                <a:spcPts val="0"/>
              </a:spcAft>
              <a:buSzPct val="68000"/>
              <a:buChar char="?"/>
            </a:pPr>
            <a:r>
              <a:rPr lang="en-US" sz="2200"/>
              <a:t>implementation and modification easier,</a:t>
            </a:r>
            <a:endParaRPr sz="2200"/>
          </a:p>
          <a:p>
            <a:pPr indent="0" lvl="0" marL="0" rtl="0" algn="l">
              <a:lnSpc>
                <a:spcPct val="100000"/>
              </a:lnSpc>
              <a:spcBef>
                <a:spcPts val="400"/>
              </a:spcBef>
              <a:spcAft>
                <a:spcPts val="0"/>
              </a:spcAft>
              <a:buNone/>
            </a:pPr>
            <a:r>
              <a:rPr lang="en-US" sz="2200"/>
              <a:t>Because this</a:t>
            </a:r>
            <a:r>
              <a:rPr lang="en-US" sz="2200"/>
              <a:t> approach is to break the OS  into </a:t>
            </a:r>
            <a:endParaRPr/>
          </a:p>
          <a:p>
            <a:pPr indent="-256032" lvl="0" marL="365760" rtl="0" algn="l">
              <a:lnSpc>
                <a:spcPct val="100000"/>
              </a:lnSpc>
              <a:spcBef>
                <a:spcPts val="400"/>
              </a:spcBef>
              <a:spcAft>
                <a:spcPts val="0"/>
              </a:spcAft>
              <a:buSzPct val="68000"/>
              <a:buNone/>
            </a:pPr>
            <a:r>
              <a:rPr lang="en-US" sz="2200"/>
              <a:t>   number of smaller layers and relies on the </a:t>
            </a:r>
            <a:endParaRPr/>
          </a:p>
          <a:p>
            <a:pPr indent="-256032" lvl="0" marL="365760" rtl="0" algn="l">
              <a:lnSpc>
                <a:spcPct val="100000"/>
              </a:lnSpc>
              <a:spcBef>
                <a:spcPts val="400"/>
              </a:spcBef>
              <a:spcAft>
                <a:spcPts val="0"/>
              </a:spcAft>
              <a:buSzPct val="68000"/>
              <a:buNone/>
            </a:pPr>
            <a:r>
              <a:rPr lang="en-US" sz="2200"/>
              <a:t>   services provided by next lower layer.</a:t>
            </a:r>
            <a:endParaRPr/>
          </a:p>
          <a:p>
            <a:pPr indent="-182409" lvl="0" marL="365760" rtl="0" algn="l">
              <a:lnSpc>
                <a:spcPct val="100000"/>
              </a:lnSpc>
              <a:spcBef>
                <a:spcPts val="400"/>
              </a:spcBef>
              <a:spcAft>
                <a:spcPts val="0"/>
              </a:spcAft>
              <a:buSzPct val="68000"/>
              <a:buNone/>
            </a:pPr>
            <a:r>
              <a:t/>
            </a:r>
            <a:endParaRPr sz="2200"/>
          </a:p>
          <a:p>
            <a:pPr indent="-256032" lvl="0" marL="365760" rtl="0" algn="l">
              <a:lnSpc>
                <a:spcPct val="100000"/>
              </a:lnSpc>
              <a:spcBef>
                <a:spcPts val="400"/>
              </a:spcBef>
              <a:spcAft>
                <a:spcPts val="0"/>
              </a:spcAft>
              <a:buSzPct val="68000"/>
              <a:buChar char="?"/>
            </a:pPr>
            <a:r>
              <a:rPr lang="en-US" sz="2200"/>
              <a:t>(simplicity) allows each layer to be developed and </a:t>
            </a:r>
            <a:endParaRPr/>
          </a:p>
          <a:p>
            <a:pPr indent="-256032" lvl="0" marL="365760" rtl="0" algn="l">
              <a:lnSpc>
                <a:spcPct val="100000"/>
              </a:lnSpc>
              <a:spcBef>
                <a:spcPts val="400"/>
              </a:spcBef>
              <a:spcAft>
                <a:spcPts val="0"/>
              </a:spcAft>
              <a:buSzPct val="68000"/>
              <a:buNone/>
            </a:pPr>
            <a:r>
              <a:rPr lang="en-US" sz="2200"/>
              <a:t>   debugged independently, with assumption </a:t>
            </a:r>
            <a:endParaRPr/>
          </a:p>
          <a:p>
            <a:pPr indent="-256032" lvl="0" marL="365760" rtl="0" algn="l">
              <a:lnSpc>
                <a:spcPct val="100000"/>
              </a:lnSpc>
              <a:spcBef>
                <a:spcPts val="400"/>
              </a:spcBef>
              <a:spcAft>
                <a:spcPts val="0"/>
              </a:spcAft>
              <a:buSzPct val="68000"/>
              <a:buNone/>
            </a:pPr>
            <a:r>
              <a:rPr lang="en-US" sz="2200"/>
              <a:t>   that all lower layers is already debugged.</a:t>
            </a:r>
            <a:endParaRPr/>
          </a:p>
          <a:p>
            <a:pPr indent="-182409" lvl="0" marL="365760" rtl="0" algn="l">
              <a:lnSpc>
                <a:spcPct val="100000"/>
              </a:lnSpc>
              <a:spcBef>
                <a:spcPts val="400"/>
              </a:spcBef>
              <a:spcAft>
                <a:spcPts val="0"/>
              </a:spcAft>
              <a:buSzPct val="68000"/>
              <a:buNone/>
            </a:pPr>
            <a:r>
              <a:t/>
            </a:r>
            <a:endParaRPr sz="2200"/>
          </a:p>
          <a:p>
            <a:pPr indent="-256032" lvl="0" marL="365760" rtl="0" algn="l">
              <a:lnSpc>
                <a:spcPct val="100000"/>
              </a:lnSpc>
              <a:spcBef>
                <a:spcPts val="400"/>
              </a:spcBef>
              <a:spcAft>
                <a:spcPts val="0"/>
              </a:spcAft>
              <a:buSzPct val="68000"/>
              <a:buChar char="?"/>
            </a:pPr>
            <a:r>
              <a:rPr lang="en-US" sz="2200"/>
              <a:t>The </a:t>
            </a:r>
            <a:r>
              <a:rPr b="1" lang="en-US" sz="2200"/>
              <a:t>problem</a:t>
            </a:r>
            <a:r>
              <a:rPr lang="en-US" sz="2200"/>
              <a:t> is deciding what order in which</a:t>
            </a:r>
            <a:endParaRPr/>
          </a:p>
          <a:p>
            <a:pPr indent="-256032" lvl="0" marL="365760" rtl="0" algn="l">
              <a:lnSpc>
                <a:spcPct val="100000"/>
              </a:lnSpc>
              <a:spcBef>
                <a:spcPts val="400"/>
              </a:spcBef>
              <a:spcAft>
                <a:spcPts val="0"/>
              </a:spcAft>
              <a:buSzPct val="68000"/>
              <a:buNone/>
            </a:pPr>
            <a:r>
              <a:rPr lang="en-US" sz="2200"/>
              <a:t>    to place the layers, as no layer can call upon the services of any higher layer(dependency).</a:t>
            </a:r>
            <a:endParaRPr/>
          </a:p>
          <a:p>
            <a:pPr indent="-256032" lvl="0" marL="365760" rtl="0" algn="l">
              <a:lnSpc>
                <a:spcPct val="100000"/>
              </a:lnSpc>
              <a:spcBef>
                <a:spcPts val="400"/>
              </a:spcBef>
              <a:spcAft>
                <a:spcPts val="0"/>
              </a:spcAft>
              <a:buSzPct val="68000"/>
              <a:buNone/>
            </a:pPr>
            <a:r>
              <a:t/>
            </a:r>
            <a:endParaRPr sz="2200"/>
          </a:p>
          <a:p>
            <a:pPr indent="-256032" lvl="0" marL="365760" rtl="0" algn="l">
              <a:lnSpc>
                <a:spcPct val="100000"/>
              </a:lnSpc>
              <a:spcBef>
                <a:spcPts val="400"/>
              </a:spcBef>
              <a:spcAft>
                <a:spcPts val="0"/>
              </a:spcAft>
              <a:buSzPct val="68000"/>
              <a:buChar char="?"/>
            </a:pPr>
            <a:r>
              <a:rPr lang="en-US" sz="2200"/>
              <a:t>Layered approaches can also be less efficient, as a request for service from a higher layer has to filter through all lower layers before it reaches the HW, possibly with significant processing at each step.</a:t>
            </a:r>
            <a:endParaRPr sz="2200"/>
          </a:p>
          <a:p>
            <a:pPr indent="-290677" lvl="0" marL="365760" rtl="0" algn="l">
              <a:lnSpc>
                <a:spcPct val="100000"/>
              </a:lnSpc>
              <a:spcBef>
                <a:spcPts val="400"/>
              </a:spcBef>
              <a:spcAft>
                <a:spcPts val="0"/>
              </a:spcAft>
              <a:buSzPct val="100000"/>
              <a:buChar char="?"/>
            </a:pPr>
            <a:r>
              <a:rPr b="1" i="1" lang="en-US" sz="2200"/>
              <a:t>where these layers are being used?</a:t>
            </a:r>
            <a:endParaRPr b="1" i="1" sz="2200"/>
          </a:p>
          <a:p>
            <a:pPr indent="-165699" lvl="0" marL="365760" rtl="0" algn="l">
              <a:lnSpc>
                <a:spcPct val="100000"/>
              </a:lnSpc>
              <a:spcBef>
                <a:spcPts val="400"/>
              </a:spcBef>
              <a:spcAft>
                <a:spcPts val="0"/>
              </a:spcAft>
              <a:buSzPct val="68000"/>
              <a:buNone/>
            </a:pPr>
            <a:r>
              <a:t/>
            </a:r>
            <a:endParaRPr/>
          </a:p>
        </p:txBody>
      </p:sp>
      <p:sp>
        <p:nvSpPr>
          <p:cNvPr id="395" name="Google Shape;395;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4100"/>
              <a:buFont typeface="Lucida Sans"/>
              <a:buNone/>
            </a:pPr>
            <a:r>
              <a:rPr lang="en-US"/>
              <a:t>Operating System Structure</a:t>
            </a:r>
            <a:endParaRPr/>
          </a:p>
        </p:txBody>
      </p:sp>
      <p:pic>
        <p:nvPicPr>
          <p:cNvPr id="396" name="Google Shape;396;p35"/>
          <p:cNvPicPr preferRelativeResize="0"/>
          <p:nvPr/>
        </p:nvPicPr>
        <p:blipFill rotWithShape="1">
          <a:blip r:embed="rId3">
            <a:alphaModFix/>
          </a:blip>
          <a:srcRect b="0" l="0" r="0" t="0"/>
          <a:stretch/>
        </p:blipFill>
        <p:spPr>
          <a:xfrm>
            <a:off x="6400800" y="1295400"/>
            <a:ext cx="2743199" cy="2743199"/>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g11474dab8f6_0_1"/>
          <p:cNvSpPr txBox="1"/>
          <p:nvPr>
            <p:ph idx="1" type="body"/>
          </p:nvPr>
        </p:nvSpPr>
        <p:spPr>
          <a:xfrm>
            <a:off x="457200" y="1481328"/>
            <a:ext cx="8229600" cy="4526100"/>
          </a:xfrm>
          <a:prstGeom prst="rect">
            <a:avLst/>
          </a:prstGeom>
        </p:spPr>
        <p:txBody>
          <a:bodyPr anchorCtr="0" anchor="t" bIns="45700" lIns="91425" spcFirstLastPara="1" rIns="91425" wrap="square" tIns="45700">
            <a:normAutofit/>
          </a:bodyPr>
          <a:lstStyle/>
          <a:p>
            <a:pPr indent="0" lvl="0" marL="0" rtl="0" algn="l">
              <a:spcBef>
                <a:spcPts val="400"/>
              </a:spcBef>
              <a:spcAft>
                <a:spcPts val="0"/>
              </a:spcAft>
              <a:buNone/>
            </a:pPr>
            <a:r>
              <a:t/>
            </a:r>
            <a:endParaRPr/>
          </a:p>
        </p:txBody>
      </p:sp>
      <p:sp>
        <p:nvSpPr>
          <p:cNvPr id="403" name="Google Shape;403;g11474dab8f6_0_1"/>
          <p:cNvSpPr txBox="1"/>
          <p:nvPr>
            <p:ph type="title"/>
          </p:nvPr>
        </p:nvSpPr>
        <p:spPr>
          <a:xfrm>
            <a:off x="457200" y="-12"/>
            <a:ext cx="82296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Difference with Layered</a:t>
            </a:r>
            <a:endParaRPr/>
          </a:p>
        </p:txBody>
      </p:sp>
      <p:pic>
        <p:nvPicPr>
          <p:cNvPr id="404" name="Google Shape;404;g11474dab8f6_0_1"/>
          <p:cNvPicPr preferRelativeResize="0"/>
          <p:nvPr/>
        </p:nvPicPr>
        <p:blipFill>
          <a:blip r:embed="rId3">
            <a:alphaModFix/>
          </a:blip>
          <a:stretch>
            <a:fillRect/>
          </a:stretch>
        </p:blipFill>
        <p:spPr>
          <a:xfrm>
            <a:off x="655125" y="1295400"/>
            <a:ext cx="8229601" cy="47006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36"/>
          <p:cNvSpPr txBox="1"/>
          <p:nvPr>
            <p:ph idx="1" type="body"/>
          </p:nvPr>
        </p:nvSpPr>
        <p:spPr>
          <a:xfrm>
            <a:off x="0" y="938400"/>
            <a:ext cx="9144000" cy="5919600"/>
          </a:xfrm>
          <a:prstGeom prst="rect">
            <a:avLst/>
          </a:prstGeom>
          <a:noFill/>
          <a:ln>
            <a:noFill/>
          </a:ln>
        </p:spPr>
        <p:txBody>
          <a:bodyPr anchorCtr="0" anchor="t" bIns="45700" lIns="91425" spcFirstLastPara="1" rIns="91425" wrap="square" tIns="45700">
            <a:normAutofit/>
          </a:bodyPr>
          <a:lstStyle/>
          <a:p>
            <a:pPr indent="-256032" lvl="0" marL="365760" rtl="0" algn="just">
              <a:lnSpc>
                <a:spcPct val="80000"/>
              </a:lnSpc>
              <a:spcBef>
                <a:spcPts val="0"/>
              </a:spcBef>
              <a:spcAft>
                <a:spcPts val="0"/>
              </a:spcAft>
              <a:buSzPts val="2380"/>
              <a:buNone/>
            </a:pPr>
            <a:r>
              <a:rPr b="1" lang="en-US" sz="3300"/>
              <a:t>3.Microkernels:</a:t>
            </a:r>
            <a:endParaRPr sz="2500"/>
          </a:p>
          <a:p>
            <a:pPr indent="-306324" lvl="0" marL="457200" rtl="0" algn="just">
              <a:lnSpc>
                <a:spcPct val="80000"/>
              </a:lnSpc>
              <a:spcBef>
                <a:spcPts val="400"/>
              </a:spcBef>
              <a:spcAft>
                <a:spcPts val="0"/>
              </a:spcAft>
              <a:buSzPts val="1224"/>
              <a:buChar char="●"/>
            </a:pPr>
            <a:r>
              <a:rPr lang="en-US"/>
              <a:t>M</a:t>
            </a:r>
            <a:r>
              <a:rPr lang="en-US"/>
              <a:t>icro kernels is to remove all non-essential services from the kernel, and implement them as system applications</a:t>
            </a:r>
            <a:endParaRPr/>
          </a:p>
          <a:p>
            <a:pPr indent="-306324" lvl="0" marL="457200" rtl="0" algn="just">
              <a:lnSpc>
                <a:spcPct val="80000"/>
              </a:lnSpc>
              <a:spcBef>
                <a:spcPts val="0"/>
              </a:spcBef>
              <a:spcAft>
                <a:spcPts val="0"/>
              </a:spcAft>
              <a:buSzPts val="1224"/>
              <a:buChar char="●"/>
            </a:pPr>
            <a:r>
              <a:rPr lang="en-US"/>
              <a:t>Provide basic process and memory management, and message passing between other services</a:t>
            </a:r>
            <a:endParaRPr/>
          </a:p>
          <a:p>
            <a:pPr indent="-306324" lvl="0" marL="457200" rtl="0" algn="just">
              <a:lnSpc>
                <a:spcPct val="80000"/>
              </a:lnSpc>
              <a:spcBef>
                <a:spcPts val="0"/>
              </a:spcBef>
              <a:spcAft>
                <a:spcPts val="0"/>
              </a:spcAft>
              <a:buSzPts val="1224"/>
              <a:buChar char="●"/>
            </a:pPr>
            <a:r>
              <a:rPr lang="en-US"/>
              <a:t>Security and protection can be enhanced, as most services are</a:t>
            </a:r>
            <a:r>
              <a:rPr lang="en-US" sz="2500"/>
              <a:t> </a:t>
            </a:r>
            <a:r>
              <a:rPr lang="en-US"/>
              <a:t>performed in user mode, not kernel </a:t>
            </a:r>
            <a:r>
              <a:rPr lang="en-US" sz="2500"/>
              <a:t> </a:t>
            </a:r>
            <a:r>
              <a:rPr lang="en-US"/>
              <a:t>mode. (file </a:t>
            </a:r>
            <a:r>
              <a:rPr lang="en-US"/>
              <a:t>systems</a:t>
            </a:r>
            <a:r>
              <a:rPr lang="en-US"/>
              <a:t> and device driver at user level)</a:t>
            </a:r>
            <a:endParaRPr/>
          </a:p>
          <a:p>
            <a:pPr indent="-306324" lvl="0" marL="457200" rtl="0" algn="just">
              <a:lnSpc>
                <a:spcPct val="80000"/>
              </a:lnSpc>
              <a:spcBef>
                <a:spcPts val="0"/>
              </a:spcBef>
              <a:spcAft>
                <a:spcPts val="0"/>
              </a:spcAft>
              <a:buSzPts val="1224"/>
              <a:buChar char="●"/>
            </a:pPr>
            <a:r>
              <a:rPr lang="en-US"/>
              <a:t>System expansion can also be easier, because it only involves adding more system applications, not rebuilding a new kernel. </a:t>
            </a:r>
            <a:endParaRPr/>
          </a:p>
          <a:p>
            <a:pPr indent="-306324" lvl="0" marL="457200" rtl="0" algn="just">
              <a:lnSpc>
                <a:spcPct val="80000"/>
              </a:lnSpc>
              <a:spcBef>
                <a:spcPts val="0"/>
              </a:spcBef>
              <a:spcAft>
                <a:spcPts val="0"/>
              </a:spcAft>
              <a:buSzPts val="1224"/>
              <a:buChar char="●"/>
            </a:pPr>
            <a:r>
              <a:rPr lang="en-US"/>
              <a:t>Mach, Windows NT are examples of kernel</a:t>
            </a:r>
            <a:endParaRPr sz="2500"/>
          </a:p>
        </p:txBody>
      </p:sp>
      <p:sp>
        <p:nvSpPr>
          <p:cNvPr id="411" name="Google Shape;411;p36"/>
          <p:cNvSpPr txBox="1"/>
          <p:nvPr>
            <p:ph type="title"/>
          </p:nvPr>
        </p:nvSpPr>
        <p:spPr>
          <a:xfrm>
            <a:off x="457200" y="-4"/>
            <a:ext cx="8229600" cy="7998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4100"/>
              <a:buFont typeface="Lucida Sans"/>
              <a:buNone/>
            </a:pPr>
            <a:r>
              <a:rPr lang="en-US"/>
              <a:t>Operating System Structure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g116114dbf51_1_0"/>
          <p:cNvSpPr txBox="1"/>
          <p:nvPr>
            <p:ph idx="1" type="body"/>
          </p:nvPr>
        </p:nvSpPr>
        <p:spPr>
          <a:xfrm>
            <a:off x="574425" y="3"/>
            <a:ext cx="8229600" cy="4526100"/>
          </a:xfrm>
          <a:prstGeom prst="rect">
            <a:avLst/>
          </a:prstGeom>
        </p:spPr>
        <p:txBody>
          <a:bodyPr anchorCtr="0" anchor="t" bIns="45700" lIns="91425" spcFirstLastPara="1" rIns="91425" wrap="square" tIns="45700">
            <a:normAutofit fontScale="85000" lnSpcReduction="20000"/>
          </a:bodyPr>
          <a:lstStyle/>
          <a:p>
            <a:pPr indent="0" lvl="0" marL="0" rtl="0" algn="l">
              <a:spcBef>
                <a:spcPts val="400"/>
              </a:spcBef>
              <a:spcAft>
                <a:spcPts val="0"/>
              </a:spcAft>
              <a:buNone/>
            </a:pPr>
            <a:r>
              <a:rPr lang="en-US"/>
              <a:t>When a user needs a service from OS, It uses kerbel IPC service.</a:t>
            </a:r>
            <a:endParaRPr/>
          </a:p>
          <a:p>
            <a:pPr indent="0" lvl="0" marL="0" rtl="0" algn="l">
              <a:spcBef>
                <a:spcPts val="400"/>
              </a:spcBef>
              <a:spcAft>
                <a:spcPts val="0"/>
              </a:spcAft>
              <a:buNone/>
            </a:pPr>
            <a:r>
              <a:rPr lang="en-US"/>
              <a:t>The kernel makes sure that the request reaches the desired part of OS.</a:t>
            </a:r>
            <a:endParaRPr/>
          </a:p>
          <a:p>
            <a:pPr indent="0" lvl="0" marL="0" rtl="0" algn="l">
              <a:spcBef>
                <a:spcPts val="400"/>
              </a:spcBef>
              <a:spcAft>
                <a:spcPts val="0"/>
              </a:spcAft>
              <a:buNone/>
            </a:pPr>
            <a:r>
              <a:rPr i="1" lang="en-US" u="sng"/>
              <a:t>Advantage</a:t>
            </a:r>
            <a:r>
              <a:rPr i="1" lang="en-US"/>
              <a:t>:</a:t>
            </a:r>
            <a:endParaRPr i="1"/>
          </a:p>
          <a:p>
            <a:pPr indent="0" lvl="0" marL="0" rtl="0" algn="l">
              <a:spcBef>
                <a:spcPts val="400"/>
              </a:spcBef>
              <a:spcAft>
                <a:spcPts val="0"/>
              </a:spcAft>
              <a:buNone/>
            </a:pPr>
            <a:r>
              <a:rPr lang="en-US"/>
              <a:t>relatively reliable, easy to secure(why), maintain, modify and port, overall ease to OS, new services are only modified on user level kernel does not have to comply with</a:t>
            </a:r>
            <a:endParaRPr/>
          </a:p>
          <a:p>
            <a:pPr indent="0" lvl="0" marL="0" rtl="0" algn="l">
              <a:spcBef>
                <a:spcPts val="400"/>
              </a:spcBef>
              <a:spcAft>
                <a:spcPts val="0"/>
              </a:spcAft>
              <a:buNone/>
            </a:pPr>
            <a:r>
              <a:rPr i="1" lang="en-US" u="sng"/>
              <a:t>Disadvantage:</a:t>
            </a:r>
            <a:endParaRPr i="1" u="sng"/>
          </a:p>
          <a:p>
            <a:pPr indent="0" lvl="0" marL="0" rtl="0" algn="l">
              <a:spcBef>
                <a:spcPts val="400"/>
              </a:spcBef>
              <a:spcAft>
                <a:spcPts val="0"/>
              </a:spcAft>
              <a:buNone/>
            </a:pPr>
            <a:r>
              <a:rPr lang="en-US"/>
              <a:t>suffer </a:t>
            </a:r>
            <a:r>
              <a:rPr lang="en-US"/>
              <a:t>performance</a:t>
            </a:r>
            <a:r>
              <a:rPr lang="en-US"/>
              <a:t> problem due to more time spent on message passing work.</a:t>
            </a:r>
            <a:endParaRPr/>
          </a:p>
          <a:p>
            <a:pPr indent="0" lvl="0" marL="0" rtl="0" algn="l">
              <a:spcBef>
                <a:spcPts val="400"/>
              </a:spcBef>
              <a:spcAft>
                <a:spcPts val="0"/>
              </a:spcAft>
              <a:buNone/>
            </a:pPr>
            <a:r>
              <a:rPr b="1" i="1" lang="en-US"/>
              <a:t>Why this structure is not used in building kernel?</a:t>
            </a:r>
            <a:endParaRPr b="1" i="1"/>
          </a:p>
          <a:p>
            <a:pPr indent="0" lvl="0" marL="457200" rtl="0" algn="l">
              <a:spcBef>
                <a:spcPts val="400"/>
              </a:spcBef>
              <a:spcAft>
                <a:spcPts val="0"/>
              </a:spcAft>
              <a:buNone/>
            </a:pPr>
            <a:r>
              <a:t/>
            </a:r>
            <a:endParaRPr b="1" i="1"/>
          </a:p>
        </p:txBody>
      </p:sp>
      <p:sp>
        <p:nvSpPr>
          <p:cNvPr id="418" name="Google Shape;418;g116114dbf51_1_0"/>
          <p:cNvSpPr txBox="1"/>
          <p:nvPr>
            <p:ph type="title"/>
          </p:nvPr>
        </p:nvSpPr>
        <p:spPr>
          <a:xfrm>
            <a:off x="333600" y="4526100"/>
            <a:ext cx="8594400" cy="1774500"/>
          </a:xfrm>
          <a:prstGeom prst="rect">
            <a:avLst/>
          </a:prstGeom>
        </p:spPr>
        <p:txBody>
          <a:bodyPr anchorCtr="0" anchor="ctr" bIns="45700" lIns="91425" spcFirstLastPara="1" rIns="91425" wrap="square" tIns="45700">
            <a:normAutofit fontScale="90000"/>
          </a:bodyPr>
          <a:lstStyle/>
          <a:p>
            <a:pPr indent="-298551" lvl="0" marL="457200" rtl="0" algn="l">
              <a:spcBef>
                <a:spcPts val="400"/>
              </a:spcBef>
              <a:spcAft>
                <a:spcPts val="0"/>
              </a:spcAft>
              <a:buClr>
                <a:schemeClr val="accent1"/>
              </a:buClr>
              <a:buSzPct val="45333"/>
              <a:buFont typeface="Noto Sans Symbols"/>
              <a:buChar char="?"/>
            </a:pPr>
            <a:r>
              <a:rPr b="0" lang="en-US" sz="2700">
                <a:solidFill>
                  <a:schemeClr val="dk1"/>
                </a:solidFill>
              </a:rPr>
              <a:t>It looks like extra context switches and copying would be expensive</a:t>
            </a:r>
            <a:endParaRPr b="0" sz="2700">
              <a:solidFill>
                <a:schemeClr val="dk1"/>
              </a:solidFill>
            </a:endParaRPr>
          </a:p>
          <a:p>
            <a:pPr indent="-298551" lvl="0" marL="457200" rtl="0" algn="l">
              <a:spcBef>
                <a:spcPts val="0"/>
              </a:spcBef>
              <a:spcAft>
                <a:spcPts val="0"/>
              </a:spcAft>
              <a:buClr>
                <a:schemeClr val="accent1"/>
              </a:buClr>
              <a:buSzPct val="45333"/>
              <a:buFont typeface="Noto Sans Symbols"/>
              <a:buChar char="?"/>
            </a:pPr>
            <a:r>
              <a:rPr b="0" lang="en-US" sz="2700">
                <a:solidFill>
                  <a:schemeClr val="dk1"/>
                </a:solidFill>
              </a:rPr>
              <a:t>Kernel still surprisingly large - “It’s not micro in size, it’s micro in functionality”</a:t>
            </a:r>
            <a:endParaRPr b="0" sz="2700">
              <a:solidFill>
                <a:schemeClr val="dk1"/>
              </a:solidFill>
            </a:endParaRPr>
          </a:p>
          <a:p>
            <a:pPr indent="0" lvl="0" marL="0" rtl="0" algn="l">
              <a:spcBef>
                <a:spcPts val="0"/>
              </a:spcBef>
              <a:spcAft>
                <a:spcPts val="0"/>
              </a:spcAft>
              <a:buNone/>
            </a:pPr>
            <a:r>
              <a:t/>
            </a:r>
            <a:endParaRPr sz="2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8"/>
                                        </p:tgtEl>
                                        <p:attrNameLst>
                                          <p:attrName>style.visibility</p:attrName>
                                        </p:attrNameLst>
                                      </p:cBhvr>
                                      <p:to>
                                        <p:strVal val="visible"/>
                                      </p:to>
                                    </p:set>
                                    <p:animEffect filter="fade" transition="in">
                                      <p:cBhvr>
                                        <p:cTn dur="1000"/>
                                        <p:tgtEl>
                                          <p:spTgt spid="4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37"/>
          <p:cNvSpPr txBox="1"/>
          <p:nvPr>
            <p:ph idx="1" type="body"/>
          </p:nvPr>
        </p:nvSpPr>
        <p:spPr>
          <a:xfrm>
            <a:off x="0" y="542400"/>
            <a:ext cx="8686800" cy="5376600"/>
          </a:xfrm>
          <a:prstGeom prst="rect">
            <a:avLst/>
          </a:prstGeom>
          <a:noFill/>
          <a:ln>
            <a:noFill/>
          </a:ln>
        </p:spPr>
        <p:txBody>
          <a:bodyPr anchorCtr="0" anchor="t" bIns="45700" lIns="91425" spcFirstLastPara="1" rIns="91425" wrap="square" tIns="45700">
            <a:normAutofit/>
          </a:bodyPr>
          <a:lstStyle/>
          <a:p>
            <a:pPr indent="-256032" lvl="0" marL="365760" rtl="0" algn="l">
              <a:lnSpc>
                <a:spcPct val="100000"/>
              </a:lnSpc>
              <a:spcBef>
                <a:spcPts val="0"/>
              </a:spcBef>
              <a:spcAft>
                <a:spcPts val="0"/>
              </a:spcAft>
              <a:buSzPts val="1836"/>
              <a:buNone/>
            </a:pPr>
            <a:r>
              <a:rPr b="1" lang="en-US" sz="2500"/>
              <a:t>4.Modules</a:t>
            </a:r>
            <a:endParaRPr sz="2500"/>
          </a:p>
          <a:p>
            <a:pPr indent="-243332" lvl="0" marL="365760" rtl="0" algn="just">
              <a:lnSpc>
                <a:spcPct val="100000"/>
              </a:lnSpc>
              <a:spcBef>
                <a:spcPts val="400"/>
              </a:spcBef>
              <a:spcAft>
                <a:spcPts val="0"/>
              </a:spcAft>
              <a:buSzPts val="1092"/>
              <a:buChar char="?"/>
            </a:pPr>
            <a:r>
              <a:rPr lang="en-US" sz="1700"/>
              <a:t>Similar to microkernel and layered model.</a:t>
            </a:r>
            <a:endParaRPr sz="1700"/>
          </a:p>
          <a:p>
            <a:pPr indent="-243332" lvl="0" marL="365760" rtl="0" algn="just">
              <a:lnSpc>
                <a:spcPct val="100000"/>
              </a:lnSpc>
              <a:spcBef>
                <a:spcPts val="400"/>
              </a:spcBef>
              <a:spcAft>
                <a:spcPts val="0"/>
              </a:spcAft>
              <a:buSzPts val="1092"/>
              <a:buChar char="?"/>
            </a:pPr>
            <a:r>
              <a:rPr lang="en-US" sz="1700"/>
              <a:t>Modern OS development is object-oriented, with a relatively small core kernel and a set of </a:t>
            </a:r>
            <a:r>
              <a:rPr b="1" i="1" lang="en-US" sz="1700"/>
              <a:t>modules</a:t>
            </a:r>
            <a:r>
              <a:rPr lang="en-US" sz="1700"/>
              <a:t> which can be linked in dynamically. </a:t>
            </a:r>
            <a:endParaRPr sz="1700"/>
          </a:p>
          <a:p>
            <a:pPr indent="-281940" lvl="0" marL="365760" rtl="0" algn="just">
              <a:lnSpc>
                <a:spcPct val="100000"/>
              </a:lnSpc>
              <a:spcBef>
                <a:spcPts val="400"/>
              </a:spcBef>
              <a:spcAft>
                <a:spcPts val="0"/>
              </a:spcAft>
              <a:buSzPts val="1700"/>
              <a:buChar char="?"/>
            </a:pPr>
            <a:r>
              <a:rPr lang="en-US" sz="1700"/>
              <a:t>L</a:t>
            </a:r>
            <a:r>
              <a:rPr lang="en-US" sz="1700"/>
              <a:t>oadable Kernel Modules (or LKMs for short) are a way to extend a running kernel to deal with something new or unusual. </a:t>
            </a:r>
            <a:endParaRPr sz="1700"/>
          </a:p>
          <a:p>
            <a:pPr indent="-256032" lvl="0" marL="365760" rtl="0" algn="just">
              <a:lnSpc>
                <a:spcPct val="100000"/>
              </a:lnSpc>
              <a:spcBef>
                <a:spcPts val="400"/>
              </a:spcBef>
              <a:spcAft>
                <a:spcPts val="0"/>
              </a:spcAft>
              <a:buSzPts val="1292"/>
              <a:buChar char="?"/>
            </a:pPr>
            <a:r>
              <a:rPr lang="en-US" sz="1700"/>
              <a:t>Modules are similar to layers</a:t>
            </a:r>
            <a:r>
              <a:rPr lang="en-US" sz="2500"/>
              <a:t> </a:t>
            </a:r>
            <a:r>
              <a:rPr lang="en-US" sz="1700"/>
              <a:t>in that each subsystem has clearly defined tasks and interfaces.</a:t>
            </a:r>
            <a:endParaRPr sz="1700"/>
          </a:p>
          <a:p>
            <a:pPr indent="-256032" lvl="0" marL="365760" rtl="0" algn="just">
              <a:lnSpc>
                <a:spcPct val="100000"/>
              </a:lnSpc>
              <a:spcBef>
                <a:spcPts val="400"/>
              </a:spcBef>
              <a:spcAft>
                <a:spcPts val="0"/>
              </a:spcAft>
              <a:buSzPts val="1292"/>
              <a:buChar char="?"/>
            </a:pPr>
            <a:r>
              <a:rPr lang="en-US" sz="1700"/>
              <a:t>The kernel is relatively small in this architecture, similar to microkernels, but the kernel does not have to implement message passing since modules are free to contact each other directly</a:t>
            </a:r>
            <a:r>
              <a:rPr lang="en-US" sz="2500"/>
              <a:t>. </a:t>
            </a:r>
            <a:endParaRPr sz="2500"/>
          </a:p>
          <a:p>
            <a:pPr indent="-256032" lvl="0" marL="365760" rtl="0" algn="l">
              <a:lnSpc>
                <a:spcPct val="100000"/>
              </a:lnSpc>
              <a:spcBef>
                <a:spcPts val="400"/>
              </a:spcBef>
              <a:spcAft>
                <a:spcPts val="0"/>
              </a:spcAft>
              <a:buSzPts val="1836"/>
              <a:buNone/>
            </a:pPr>
            <a:r>
              <a:t/>
            </a:r>
            <a:endParaRPr b="1" sz="2500"/>
          </a:p>
          <a:p>
            <a:pPr indent="-139446" lvl="0" marL="365760" rtl="0" algn="l">
              <a:lnSpc>
                <a:spcPct val="100000"/>
              </a:lnSpc>
              <a:spcBef>
                <a:spcPts val="400"/>
              </a:spcBef>
              <a:spcAft>
                <a:spcPts val="0"/>
              </a:spcAft>
              <a:buSzPts val="1836"/>
              <a:buNone/>
            </a:pPr>
            <a:r>
              <a:t/>
            </a:r>
            <a:endParaRPr sz="2500"/>
          </a:p>
        </p:txBody>
      </p:sp>
      <p:sp>
        <p:nvSpPr>
          <p:cNvPr id="425" name="Google Shape;425;p37"/>
          <p:cNvSpPr txBox="1"/>
          <p:nvPr>
            <p:ph type="title"/>
          </p:nvPr>
        </p:nvSpPr>
        <p:spPr>
          <a:xfrm>
            <a:off x="457200" y="-6"/>
            <a:ext cx="8229600" cy="5424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Operating System Structure</a:t>
            </a:r>
            <a:endParaRPr/>
          </a:p>
        </p:txBody>
      </p:sp>
      <p:pic>
        <p:nvPicPr>
          <p:cNvPr id="426" name="Google Shape;426;p37"/>
          <p:cNvPicPr preferRelativeResize="0"/>
          <p:nvPr/>
        </p:nvPicPr>
        <p:blipFill rotWithShape="1">
          <a:blip r:embed="rId3">
            <a:alphaModFix/>
          </a:blip>
          <a:srcRect b="0" l="0" r="0" t="0"/>
          <a:stretch/>
        </p:blipFill>
        <p:spPr>
          <a:xfrm>
            <a:off x="4213425" y="3165025"/>
            <a:ext cx="4930574" cy="36929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38"/>
          <p:cNvSpPr txBox="1"/>
          <p:nvPr>
            <p:ph idx="1" type="body"/>
          </p:nvPr>
        </p:nvSpPr>
        <p:spPr>
          <a:xfrm>
            <a:off x="-59375" y="640150"/>
            <a:ext cx="9144000" cy="4526100"/>
          </a:xfrm>
          <a:prstGeom prst="rect">
            <a:avLst/>
          </a:prstGeom>
          <a:noFill/>
          <a:ln>
            <a:noFill/>
          </a:ln>
        </p:spPr>
        <p:txBody>
          <a:bodyPr anchorCtr="0" anchor="t" bIns="45700" lIns="91425" spcFirstLastPara="1" rIns="91425" wrap="square" tIns="45700">
            <a:normAutofit/>
          </a:bodyPr>
          <a:lstStyle/>
          <a:p>
            <a:pPr indent="-256032" lvl="0" marL="365760" rtl="0" algn="just">
              <a:lnSpc>
                <a:spcPct val="90000"/>
              </a:lnSpc>
              <a:spcBef>
                <a:spcPts val="0"/>
              </a:spcBef>
              <a:spcAft>
                <a:spcPts val="0"/>
              </a:spcAft>
              <a:buSzPts val="1836"/>
              <a:buNone/>
            </a:pPr>
            <a:r>
              <a:rPr b="1" lang="en-US" sz="2100"/>
              <a:t>5.Hybrid Systems:</a:t>
            </a:r>
            <a:r>
              <a:rPr lang="en-US" sz="2100"/>
              <a:t>Most OS today do not strictly </a:t>
            </a:r>
            <a:endParaRPr sz="2100"/>
          </a:p>
          <a:p>
            <a:pPr indent="-256032" lvl="0" marL="365760" rtl="0" algn="just">
              <a:lnSpc>
                <a:spcPct val="90000"/>
              </a:lnSpc>
              <a:spcBef>
                <a:spcPts val="400"/>
              </a:spcBef>
              <a:spcAft>
                <a:spcPts val="0"/>
              </a:spcAft>
              <a:buSzPts val="1836"/>
              <a:buNone/>
            </a:pPr>
            <a:r>
              <a:rPr lang="en-US" sz="2100"/>
              <a:t>adhere to one architecture, but are hybrids of </a:t>
            </a:r>
            <a:endParaRPr sz="2100"/>
          </a:p>
          <a:p>
            <a:pPr indent="-256032" lvl="0" marL="365760" rtl="0" algn="just">
              <a:lnSpc>
                <a:spcPct val="90000"/>
              </a:lnSpc>
              <a:spcBef>
                <a:spcPts val="400"/>
              </a:spcBef>
              <a:spcAft>
                <a:spcPts val="0"/>
              </a:spcAft>
              <a:buSzPts val="1836"/>
              <a:buNone/>
            </a:pPr>
            <a:r>
              <a:rPr lang="en-US" sz="2100"/>
              <a:t>several.</a:t>
            </a:r>
            <a:endParaRPr sz="2100"/>
          </a:p>
          <a:p>
            <a:pPr indent="-256032" lvl="0" marL="365760" rtl="0" algn="just">
              <a:lnSpc>
                <a:spcPct val="90000"/>
              </a:lnSpc>
              <a:spcBef>
                <a:spcPts val="400"/>
              </a:spcBef>
              <a:spcAft>
                <a:spcPts val="0"/>
              </a:spcAft>
              <a:buSzPts val="1836"/>
              <a:buNone/>
            </a:pPr>
            <a:r>
              <a:rPr b="1" lang="en-US" sz="2100"/>
              <a:t>Android:</a:t>
            </a:r>
            <a:endParaRPr sz="2100"/>
          </a:p>
          <a:p>
            <a:pPr indent="-217932" lvl="0" marL="365760" rtl="0" algn="just">
              <a:lnSpc>
                <a:spcPct val="90000"/>
              </a:lnSpc>
              <a:spcBef>
                <a:spcPts val="400"/>
              </a:spcBef>
              <a:spcAft>
                <a:spcPts val="0"/>
              </a:spcAft>
              <a:buSzPts val="1236"/>
              <a:buChar char="?"/>
            </a:pPr>
            <a:r>
              <a:rPr lang="en-US" sz="2100"/>
              <a:t>open-source OS</a:t>
            </a:r>
            <a:endParaRPr sz="2100"/>
          </a:p>
          <a:p>
            <a:pPr indent="-217932" lvl="0" marL="365760" rtl="0" algn="just">
              <a:lnSpc>
                <a:spcPct val="90000"/>
              </a:lnSpc>
              <a:spcBef>
                <a:spcPts val="400"/>
              </a:spcBef>
              <a:spcAft>
                <a:spcPts val="0"/>
              </a:spcAft>
              <a:buSzPts val="1236"/>
              <a:buChar char="?"/>
            </a:pPr>
            <a:r>
              <a:rPr lang="en-US" sz="2100"/>
              <a:t>includes versions of Linux </a:t>
            </a:r>
            <a:endParaRPr sz="2100"/>
          </a:p>
          <a:p>
            <a:pPr indent="-256032" lvl="0" marL="365760" rtl="0" algn="just">
              <a:lnSpc>
                <a:spcPct val="90000"/>
              </a:lnSpc>
              <a:spcBef>
                <a:spcPts val="400"/>
              </a:spcBef>
              <a:spcAft>
                <a:spcPts val="0"/>
              </a:spcAft>
              <a:buSzPts val="1836"/>
              <a:buNone/>
            </a:pPr>
            <a:r>
              <a:rPr lang="en-US" sz="2100"/>
              <a:t>   and a JVM</a:t>
            </a:r>
            <a:endParaRPr sz="2100"/>
          </a:p>
          <a:p>
            <a:pPr indent="-217932" lvl="0" marL="365760" rtl="0" algn="just">
              <a:lnSpc>
                <a:spcPct val="90000"/>
              </a:lnSpc>
              <a:spcBef>
                <a:spcPts val="400"/>
              </a:spcBef>
              <a:spcAft>
                <a:spcPts val="0"/>
              </a:spcAft>
              <a:buSzPts val="1236"/>
              <a:buChar char="?"/>
            </a:pPr>
            <a:r>
              <a:rPr lang="en-US" sz="2100"/>
              <a:t>apps are developed using </a:t>
            </a:r>
            <a:endParaRPr sz="2100"/>
          </a:p>
          <a:p>
            <a:pPr indent="-256032" lvl="0" marL="365760" rtl="0" algn="just">
              <a:lnSpc>
                <a:spcPct val="90000"/>
              </a:lnSpc>
              <a:spcBef>
                <a:spcPts val="400"/>
              </a:spcBef>
              <a:spcAft>
                <a:spcPts val="0"/>
              </a:spcAft>
              <a:buSzPts val="1836"/>
              <a:buNone/>
            </a:pPr>
            <a:r>
              <a:rPr lang="en-US" sz="2100"/>
              <a:t> Java</a:t>
            </a:r>
            <a:endParaRPr sz="2100"/>
          </a:p>
          <a:p>
            <a:pPr indent="-139446" lvl="0" marL="365760" rtl="0" algn="just">
              <a:lnSpc>
                <a:spcPct val="90000"/>
              </a:lnSpc>
              <a:spcBef>
                <a:spcPts val="400"/>
              </a:spcBef>
              <a:spcAft>
                <a:spcPts val="0"/>
              </a:spcAft>
              <a:buSzPts val="1836"/>
              <a:buNone/>
            </a:pPr>
            <a:r>
              <a:t/>
            </a:r>
            <a:endParaRPr sz="2100"/>
          </a:p>
        </p:txBody>
      </p:sp>
      <p:sp>
        <p:nvSpPr>
          <p:cNvPr id="432" name="Google Shape;432;p38"/>
          <p:cNvSpPr txBox="1"/>
          <p:nvPr>
            <p:ph type="title"/>
          </p:nvPr>
        </p:nvSpPr>
        <p:spPr>
          <a:xfrm>
            <a:off x="269175" y="-5"/>
            <a:ext cx="8229600" cy="7107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Operating System Structure</a:t>
            </a:r>
            <a:endParaRPr/>
          </a:p>
        </p:txBody>
      </p:sp>
      <p:pic>
        <p:nvPicPr>
          <p:cNvPr id="433" name="Google Shape;433;p38"/>
          <p:cNvPicPr preferRelativeResize="0"/>
          <p:nvPr/>
        </p:nvPicPr>
        <p:blipFill>
          <a:blip r:embed="rId3">
            <a:alphaModFix/>
          </a:blip>
          <a:stretch>
            <a:fillRect/>
          </a:stretch>
        </p:blipFill>
        <p:spPr>
          <a:xfrm>
            <a:off x="4734000" y="1383700"/>
            <a:ext cx="4410000" cy="620980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g1149a7061e2_0_4"/>
          <p:cNvSpPr txBox="1"/>
          <p:nvPr>
            <p:ph idx="1" type="body"/>
          </p:nvPr>
        </p:nvSpPr>
        <p:spPr>
          <a:xfrm>
            <a:off x="23550" y="749000"/>
            <a:ext cx="9096900" cy="4526100"/>
          </a:xfrm>
          <a:prstGeom prst="rect">
            <a:avLst/>
          </a:prstGeom>
        </p:spPr>
        <p:txBody>
          <a:bodyPr anchorCtr="0" anchor="t" bIns="45700" lIns="91425" spcFirstLastPara="1" rIns="91425" wrap="square" tIns="45700">
            <a:normAutofit/>
          </a:bodyPr>
          <a:lstStyle/>
          <a:p>
            <a:pPr indent="-361950" lvl="0" marL="457200" marR="0" rtl="0" algn="l">
              <a:lnSpc>
                <a:spcPct val="100000"/>
              </a:lnSpc>
              <a:spcBef>
                <a:spcPts val="0"/>
              </a:spcBef>
              <a:spcAft>
                <a:spcPts val="0"/>
              </a:spcAft>
              <a:buSzPts val="2100"/>
              <a:buFont typeface="Arial"/>
              <a:buChar char="?"/>
            </a:pPr>
            <a:r>
              <a:rPr lang="en-US" sz="2100">
                <a:highlight>
                  <a:schemeClr val="lt1"/>
                </a:highlight>
                <a:latin typeface="Arial"/>
                <a:ea typeface="Arial"/>
                <a:cs typeface="Arial"/>
                <a:sym typeface="Arial"/>
              </a:rPr>
              <a:t>MacOS and iOS systems have a kernel environment known as Darwin. </a:t>
            </a:r>
            <a:endParaRPr sz="2100">
              <a:highlight>
                <a:schemeClr val="lt1"/>
              </a:highlight>
              <a:latin typeface="Arial"/>
              <a:ea typeface="Arial"/>
              <a:cs typeface="Arial"/>
              <a:sym typeface="Arial"/>
            </a:endParaRPr>
          </a:p>
          <a:p>
            <a:pPr indent="-361950" lvl="0" marL="457200" marR="0" rtl="0" algn="l">
              <a:lnSpc>
                <a:spcPct val="100000"/>
              </a:lnSpc>
              <a:spcBef>
                <a:spcPts val="0"/>
              </a:spcBef>
              <a:spcAft>
                <a:spcPts val="0"/>
              </a:spcAft>
              <a:buSzPts val="2100"/>
              <a:buFont typeface="Arial"/>
              <a:buChar char="?"/>
            </a:pPr>
            <a:r>
              <a:rPr lang="en-US" sz="2100">
                <a:highlight>
                  <a:schemeClr val="lt1"/>
                </a:highlight>
                <a:latin typeface="Arial"/>
                <a:ea typeface="Arial"/>
                <a:cs typeface="Arial"/>
                <a:sym typeface="Arial"/>
              </a:rPr>
              <a:t>Darwin is an example of a hybrid system - a mix of different designs.</a:t>
            </a:r>
            <a:endParaRPr sz="2100">
              <a:highlight>
                <a:schemeClr val="lt1"/>
              </a:highlight>
              <a:latin typeface="Arial"/>
              <a:ea typeface="Arial"/>
              <a:cs typeface="Arial"/>
              <a:sym typeface="Arial"/>
            </a:endParaRPr>
          </a:p>
          <a:p>
            <a:pPr indent="-361950" lvl="0" marL="457200" marR="0" rtl="0" algn="l">
              <a:lnSpc>
                <a:spcPct val="100000"/>
              </a:lnSpc>
              <a:spcBef>
                <a:spcPts val="0"/>
              </a:spcBef>
              <a:spcAft>
                <a:spcPts val="0"/>
              </a:spcAft>
              <a:buSzPts val="2100"/>
              <a:buFont typeface="Arial"/>
              <a:buChar char="?"/>
            </a:pPr>
            <a:r>
              <a:rPr lang="en-US" sz="2100">
                <a:highlight>
                  <a:schemeClr val="lt1"/>
                </a:highlight>
                <a:latin typeface="Arial"/>
                <a:ea typeface="Arial"/>
                <a:cs typeface="Arial"/>
                <a:sym typeface="Arial"/>
              </a:rPr>
              <a:t>It has a Mach micro-kernel and a BSD Unix kernel implemented over the Mach micro-kernel. </a:t>
            </a:r>
            <a:endParaRPr sz="2100">
              <a:highlight>
                <a:schemeClr val="lt1"/>
              </a:highlight>
              <a:latin typeface="Arial"/>
              <a:ea typeface="Arial"/>
              <a:cs typeface="Arial"/>
              <a:sym typeface="Arial"/>
            </a:endParaRPr>
          </a:p>
          <a:p>
            <a:pPr indent="-361950" lvl="0" marL="457200" marR="0" rtl="0" algn="l">
              <a:lnSpc>
                <a:spcPct val="100000"/>
              </a:lnSpc>
              <a:spcBef>
                <a:spcPts val="0"/>
              </a:spcBef>
              <a:spcAft>
                <a:spcPts val="0"/>
              </a:spcAft>
              <a:buSzPts val="2100"/>
              <a:buFont typeface="Arial"/>
              <a:buChar char="?"/>
            </a:pPr>
            <a:r>
              <a:rPr lang="en-US" sz="2100">
                <a:highlight>
                  <a:schemeClr val="lt1"/>
                </a:highlight>
                <a:latin typeface="Arial"/>
                <a:ea typeface="Arial"/>
                <a:cs typeface="Arial"/>
                <a:sym typeface="Arial"/>
              </a:rPr>
              <a:t>Programs can make Mach system calls, and they can also make BSD system calls.</a:t>
            </a:r>
            <a:endParaRPr b="1" sz="5100">
              <a:solidFill>
                <a:schemeClr val="dk2"/>
              </a:solidFill>
              <a:highlight>
                <a:schemeClr val="lt1"/>
              </a:highlight>
            </a:endParaRPr>
          </a:p>
        </p:txBody>
      </p:sp>
      <p:sp>
        <p:nvSpPr>
          <p:cNvPr id="440" name="Google Shape;440;g1149a7061e2_0_4"/>
          <p:cNvSpPr txBox="1"/>
          <p:nvPr>
            <p:ph type="title"/>
          </p:nvPr>
        </p:nvSpPr>
        <p:spPr>
          <a:xfrm>
            <a:off x="205525" y="0"/>
            <a:ext cx="8817600" cy="1096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990"/>
              <a:buFont typeface="Arial"/>
              <a:buNone/>
            </a:pPr>
            <a:r>
              <a:rPr lang="en-US" sz="2490"/>
              <a:t>Architecture of Apple's macOS and iOS operating systems</a:t>
            </a:r>
            <a:endParaRPr sz="2490"/>
          </a:p>
          <a:p>
            <a:pPr indent="0" lvl="0" marL="0" rtl="0" algn="l">
              <a:spcBef>
                <a:spcPts val="0"/>
              </a:spcBef>
              <a:spcAft>
                <a:spcPts val="0"/>
              </a:spcAft>
              <a:buSzPts val="990"/>
              <a:buNone/>
            </a:pPr>
            <a:r>
              <a:t/>
            </a:r>
            <a:endParaRPr sz="2490"/>
          </a:p>
        </p:txBody>
      </p:sp>
      <p:pic>
        <p:nvPicPr>
          <p:cNvPr id="441" name="Google Shape;441;g1149a7061e2_0_4"/>
          <p:cNvPicPr preferRelativeResize="0"/>
          <p:nvPr/>
        </p:nvPicPr>
        <p:blipFill>
          <a:blip r:embed="rId3">
            <a:alphaModFix/>
          </a:blip>
          <a:stretch>
            <a:fillRect/>
          </a:stretch>
        </p:blipFill>
        <p:spPr>
          <a:xfrm>
            <a:off x="2433975" y="2472250"/>
            <a:ext cx="6589152" cy="4385749"/>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41"/>
          <p:cNvSpPr txBox="1"/>
          <p:nvPr>
            <p:ph idx="1" type="body"/>
          </p:nvPr>
        </p:nvSpPr>
        <p:spPr>
          <a:xfrm>
            <a:off x="274775" y="1233500"/>
            <a:ext cx="8658900" cy="4530600"/>
          </a:xfrm>
          <a:prstGeom prst="rect">
            <a:avLst/>
          </a:prstGeom>
          <a:noFill/>
          <a:ln>
            <a:noFill/>
          </a:ln>
        </p:spPr>
        <p:txBody>
          <a:bodyPr anchorCtr="0" anchor="t" bIns="45700" lIns="91425" spcFirstLastPara="1" rIns="91425" wrap="square" tIns="45700">
            <a:normAutofit fontScale="62500" lnSpcReduction="20000"/>
          </a:bodyPr>
          <a:lstStyle/>
          <a:p>
            <a:pPr indent="-212312" lvl="0" marL="365760" rtl="0" algn="just">
              <a:lnSpc>
                <a:spcPct val="100000"/>
              </a:lnSpc>
              <a:spcBef>
                <a:spcPts val="0"/>
              </a:spcBef>
              <a:spcAft>
                <a:spcPts val="0"/>
              </a:spcAft>
              <a:buSzPct val="79826"/>
              <a:buFont typeface="Arial"/>
              <a:buChar char="●"/>
            </a:pPr>
            <a:r>
              <a:rPr b="1" lang="en-US">
                <a:solidFill>
                  <a:srgbClr val="3366FF"/>
                </a:solidFill>
              </a:rPr>
              <a:t>SYSGEN</a:t>
            </a:r>
            <a:r>
              <a:rPr lang="en-US"/>
              <a:t> program obtains information concerning the specific configuration of the hardware system that is,</a:t>
            </a:r>
            <a:r>
              <a:rPr lang="en-US" sz="2300"/>
              <a:t> Systems have to be configured for the specific site to which they are targeted.</a:t>
            </a:r>
            <a:endParaRPr sz="2300"/>
          </a:p>
          <a:p>
            <a:pPr indent="-230727" lvl="0" marL="365760" rtl="0" algn="just">
              <a:lnSpc>
                <a:spcPct val="100000"/>
              </a:lnSpc>
              <a:spcBef>
                <a:spcPts val="0"/>
              </a:spcBef>
              <a:spcAft>
                <a:spcPts val="0"/>
              </a:spcAft>
              <a:buSzPct val="100000"/>
              <a:buChar char="●"/>
            </a:pPr>
            <a:r>
              <a:rPr lang="en-US" sz="2300"/>
              <a:t>OR SYSGen involves simply settings the parameters that describe the system configuration</a:t>
            </a:r>
            <a:endParaRPr sz="2300"/>
          </a:p>
          <a:p>
            <a:pPr indent="0" lvl="0" marL="0" rtl="0" algn="just">
              <a:lnSpc>
                <a:spcPct val="100000"/>
              </a:lnSpc>
              <a:spcBef>
                <a:spcPts val="324"/>
              </a:spcBef>
              <a:spcAft>
                <a:spcPts val="0"/>
              </a:spcAft>
              <a:buNone/>
            </a:pPr>
            <a:r>
              <a:rPr b="1" lang="en-US"/>
              <a:t>Example:</a:t>
            </a:r>
            <a:r>
              <a:rPr lang="en-US"/>
              <a:t> We perform system generation when we put a new host online, providing at that time, for example, a hostname, host IP address, router IP address.</a:t>
            </a:r>
            <a:endParaRPr/>
          </a:p>
          <a:p>
            <a:pPr indent="-173831" lvl="1" marL="621792" rtl="0" algn="just">
              <a:lnSpc>
                <a:spcPct val="100000"/>
              </a:lnSpc>
              <a:spcBef>
                <a:spcPts val="324"/>
              </a:spcBef>
              <a:spcAft>
                <a:spcPts val="0"/>
              </a:spcAft>
              <a:buSzPct val="100000"/>
              <a:buFont typeface="Arial"/>
              <a:buChar char="●"/>
            </a:pPr>
            <a:r>
              <a:rPr lang="en-US"/>
              <a:t>The SYSGEN information may be incorporated into the source code for the OS, and a custom version of the OS then compiled.</a:t>
            </a:r>
            <a:endParaRPr/>
          </a:p>
          <a:p>
            <a:pPr indent="0" lvl="0" marL="914400" rtl="0" algn="just">
              <a:lnSpc>
                <a:spcPct val="100000"/>
              </a:lnSpc>
              <a:spcBef>
                <a:spcPts val="324"/>
              </a:spcBef>
              <a:spcAft>
                <a:spcPts val="0"/>
              </a:spcAft>
              <a:buNone/>
            </a:pPr>
            <a:r>
              <a:t/>
            </a:r>
            <a:endParaRPr/>
          </a:p>
          <a:p>
            <a:pPr indent="-173831" lvl="1" marL="621792" rtl="0" algn="just">
              <a:lnSpc>
                <a:spcPct val="100000"/>
              </a:lnSpc>
              <a:spcBef>
                <a:spcPts val="324"/>
              </a:spcBef>
              <a:spcAft>
                <a:spcPts val="0"/>
              </a:spcAft>
              <a:buSzPct val="100000"/>
              <a:buFont typeface="Arial"/>
              <a:buChar char="●"/>
            </a:pPr>
            <a:r>
              <a:rPr lang="en-US"/>
              <a:t>Other SYSGEN operations possible: disk partitioning, installation of device drivers, choice of CPU-scheduling algorithm, and setting of the maximum number of processes to be supported.</a:t>
            </a:r>
            <a:endParaRPr/>
          </a:p>
          <a:p>
            <a:pPr indent="0" lvl="0" marL="914400" rtl="0" algn="just">
              <a:lnSpc>
                <a:spcPct val="100000"/>
              </a:lnSpc>
              <a:spcBef>
                <a:spcPts val="324"/>
              </a:spcBef>
              <a:spcAft>
                <a:spcPts val="0"/>
              </a:spcAft>
              <a:buNone/>
            </a:pPr>
            <a:r>
              <a:t/>
            </a:r>
            <a:endParaRPr/>
          </a:p>
          <a:p>
            <a:pPr indent="-173831" lvl="1" marL="621792" rtl="0" algn="just">
              <a:lnSpc>
                <a:spcPct val="100000"/>
              </a:lnSpc>
              <a:spcBef>
                <a:spcPts val="324"/>
              </a:spcBef>
              <a:spcAft>
                <a:spcPts val="0"/>
              </a:spcAft>
              <a:buSzPct val="100000"/>
              <a:buFont typeface="Arial"/>
              <a:buChar char="●"/>
            </a:pPr>
            <a:r>
              <a:rPr lang="en-US"/>
              <a:t>Another option, common in PCs, laptops, and mobile devices, is for the system to be pre-compiled and the SYSGEN information saved in the form of</a:t>
            </a:r>
            <a:r>
              <a:rPr b="1" lang="en-US"/>
              <a:t> tabular information in files,</a:t>
            </a:r>
            <a:r>
              <a:rPr lang="en-US"/>
              <a:t> accessed and utilized by the pre-compiled OS in order to achieve the desired customization effects.</a:t>
            </a:r>
            <a:endParaRPr/>
          </a:p>
          <a:p>
            <a:pPr indent="0" lvl="0" marL="0" rtl="0" algn="just">
              <a:lnSpc>
                <a:spcPct val="100000"/>
              </a:lnSpc>
              <a:spcBef>
                <a:spcPts val="324"/>
              </a:spcBef>
              <a:spcAft>
                <a:spcPts val="0"/>
              </a:spcAft>
              <a:buNone/>
            </a:pPr>
            <a:r>
              <a:t/>
            </a:r>
            <a:endParaRPr/>
          </a:p>
          <a:p>
            <a:pPr indent="0" lvl="0" marL="0" rtl="0" algn="just">
              <a:lnSpc>
                <a:spcPct val="100000"/>
              </a:lnSpc>
              <a:spcBef>
                <a:spcPts val="400"/>
              </a:spcBef>
              <a:spcAft>
                <a:spcPts val="0"/>
              </a:spcAft>
              <a:buSzPct val="68000"/>
              <a:buFont typeface="Arial"/>
              <a:buNone/>
            </a:pPr>
            <a:r>
              <a:t/>
            </a:r>
            <a:endParaRPr/>
          </a:p>
        </p:txBody>
      </p:sp>
      <p:sp>
        <p:nvSpPr>
          <p:cNvPr id="448" name="Google Shape;448;p41"/>
          <p:cNvSpPr txBox="1"/>
          <p:nvPr>
            <p:ph type="title"/>
          </p:nvPr>
        </p:nvSpPr>
        <p:spPr>
          <a:xfrm>
            <a:off x="76850" y="166700"/>
            <a:ext cx="8936100" cy="5763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Operating System Generation</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g1149a7061e2_0_26"/>
          <p:cNvSpPr txBox="1"/>
          <p:nvPr>
            <p:ph idx="1" type="body"/>
          </p:nvPr>
        </p:nvSpPr>
        <p:spPr>
          <a:xfrm>
            <a:off x="457200" y="1481328"/>
            <a:ext cx="8229600" cy="4526100"/>
          </a:xfrm>
          <a:prstGeom prst="rect">
            <a:avLst/>
          </a:prstGeom>
        </p:spPr>
        <p:txBody>
          <a:bodyPr anchorCtr="0" anchor="t" bIns="45700" lIns="91425" spcFirstLastPara="1" rIns="91425" wrap="square" tIns="45700">
            <a:normAutofit/>
          </a:bodyPr>
          <a:lstStyle/>
          <a:p>
            <a:pPr indent="0" lvl="0" marL="0" rtl="0" algn="l">
              <a:spcBef>
                <a:spcPts val="400"/>
              </a:spcBef>
              <a:spcAft>
                <a:spcPts val="0"/>
              </a:spcAft>
              <a:buNone/>
            </a:pPr>
            <a:r>
              <a:rPr lang="en-US"/>
              <a:t>The process of starting a computer by loading the kernel is known as ?</a:t>
            </a:r>
            <a:endParaRPr/>
          </a:p>
        </p:txBody>
      </p:sp>
      <p:sp>
        <p:nvSpPr>
          <p:cNvPr id="455" name="Google Shape;455;g1149a7061e2_0_26"/>
          <p:cNvSpPr txBox="1"/>
          <p:nvPr>
            <p:ph type="title"/>
          </p:nvPr>
        </p:nvSpPr>
        <p:spPr>
          <a:xfrm>
            <a:off x="457200" y="274638"/>
            <a:ext cx="8229600" cy="1143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Question</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39"/>
          <p:cNvSpPr txBox="1"/>
          <p:nvPr>
            <p:ph idx="1" type="body"/>
          </p:nvPr>
        </p:nvSpPr>
        <p:spPr>
          <a:xfrm>
            <a:off x="0" y="1233500"/>
            <a:ext cx="8874600" cy="5624400"/>
          </a:xfrm>
          <a:prstGeom prst="rect">
            <a:avLst/>
          </a:prstGeom>
          <a:noFill/>
          <a:ln>
            <a:noFill/>
          </a:ln>
        </p:spPr>
        <p:txBody>
          <a:bodyPr anchorCtr="0" anchor="t" bIns="45700" lIns="91425" spcFirstLastPara="1" rIns="91425" wrap="square" tIns="45700">
            <a:normAutofit/>
          </a:bodyPr>
          <a:lstStyle/>
          <a:p>
            <a:pPr indent="-264818" lvl="0" marL="365760" rtl="0" algn="just">
              <a:lnSpc>
                <a:spcPct val="100000"/>
              </a:lnSpc>
              <a:spcBef>
                <a:spcPts val="0"/>
              </a:spcBef>
              <a:spcAft>
                <a:spcPts val="0"/>
              </a:spcAft>
              <a:buSzPts val="1836"/>
              <a:buChar char="?"/>
            </a:pPr>
            <a:r>
              <a:rPr b="1" lang="en-US">
                <a:solidFill>
                  <a:srgbClr val="3366FF"/>
                </a:solidFill>
              </a:rPr>
              <a:t>Debugging</a:t>
            </a:r>
            <a:r>
              <a:rPr lang="en-US">
                <a:solidFill>
                  <a:srgbClr val="3366FF"/>
                </a:solidFill>
              </a:rPr>
              <a:t> </a:t>
            </a:r>
            <a:r>
              <a:rPr lang="en-US"/>
              <a:t>is finding and fixing errors, or </a:t>
            </a:r>
            <a:r>
              <a:rPr b="1" lang="en-US">
                <a:solidFill>
                  <a:srgbClr val="3366FF"/>
                </a:solidFill>
              </a:rPr>
              <a:t>bugs</a:t>
            </a:r>
            <a:endParaRPr/>
          </a:p>
          <a:p>
            <a:pPr indent="-264818" lvl="0" marL="365760" rtl="0" algn="just">
              <a:lnSpc>
                <a:spcPct val="100000"/>
              </a:lnSpc>
              <a:spcBef>
                <a:spcPts val="400"/>
              </a:spcBef>
              <a:spcAft>
                <a:spcPts val="0"/>
              </a:spcAft>
              <a:buSzPts val="1836"/>
              <a:buChar char="?"/>
            </a:pPr>
            <a:r>
              <a:rPr lang="en-US"/>
              <a:t>OS generate </a:t>
            </a:r>
            <a:r>
              <a:rPr b="1" lang="en-US">
                <a:solidFill>
                  <a:srgbClr val="3366FF"/>
                </a:solidFill>
              </a:rPr>
              <a:t>log files</a:t>
            </a:r>
            <a:r>
              <a:rPr lang="en-US">
                <a:solidFill>
                  <a:srgbClr val="3366FF"/>
                </a:solidFill>
              </a:rPr>
              <a:t> </a:t>
            </a:r>
            <a:r>
              <a:rPr lang="en-US">
                <a:solidFill>
                  <a:srgbClr val="000000"/>
                </a:solidFill>
              </a:rPr>
              <a:t>containing error information</a:t>
            </a:r>
            <a:endParaRPr/>
          </a:p>
          <a:p>
            <a:pPr indent="-264818" lvl="0" marL="365760" rtl="0" algn="just">
              <a:lnSpc>
                <a:spcPct val="100000"/>
              </a:lnSpc>
              <a:spcBef>
                <a:spcPts val="400"/>
              </a:spcBef>
              <a:spcAft>
                <a:spcPts val="0"/>
              </a:spcAft>
              <a:buSzPts val="1836"/>
              <a:buChar char="?"/>
            </a:pPr>
            <a:r>
              <a:rPr lang="en-US">
                <a:solidFill>
                  <a:srgbClr val="000000"/>
                </a:solidFill>
              </a:rPr>
              <a:t>Failure of an application can generate </a:t>
            </a:r>
            <a:r>
              <a:rPr b="1" lang="en-US">
                <a:solidFill>
                  <a:srgbClr val="3366FF"/>
                </a:solidFill>
              </a:rPr>
              <a:t>core dump</a:t>
            </a:r>
            <a:r>
              <a:rPr lang="en-US">
                <a:solidFill>
                  <a:srgbClr val="3366FF"/>
                </a:solidFill>
              </a:rPr>
              <a:t> </a:t>
            </a:r>
            <a:r>
              <a:rPr lang="en-US">
                <a:solidFill>
                  <a:srgbClr val="000000"/>
                </a:solidFill>
              </a:rPr>
              <a:t>file capturing memory of the process</a:t>
            </a:r>
            <a:endParaRPr/>
          </a:p>
          <a:p>
            <a:pPr indent="-264818" lvl="0" marL="365760" rtl="0" algn="just">
              <a:lnSpc>
                <a:spcPct val="100000"/>
              </a:lnSpc>
              <a:spcBef>
                <a:spcPts val="400"/>
              </a:spcBef>
              <a:spcAft>
                <a:spcPts val="0"/>
              </a:spcAft>
              <a:buSzPts val="1836"/>
              <a:buChar char="?"/>
            </a:pPr>
            <a:r>
              <a:rPr lang="en-US">
                <a:solidFill>
                  <a:srgbClr val="000000"/>
                </a:solidFill>
              </a:rPr>
              <a:t>Operating system failure can generate (kernel)</a:t>
            </a:r>
            <a:r>
              <a:rPr b="1" lang="en-US">
                <a:solidFill>
                  <a:srgbClr val="3366FF"/>
                </a:solidFill>
              </a:rPr>
              <a:t>crash dump</a:t>
            </a:r>
            <a:r>
              <a:rPr lang="en-US">
                <a:solidFill>
                  <a:srgbClr val="3366FF"/>
                </a:solidFill>
              </a:rPr>
              <a:t> </a:t>
            </a:r>
            <a:r>
              <a:rPr lang="en-US">
                <a:solidFill>
                  <a:srgbClr val="000000"/>
                </a:solidFill>
              </a:rPr>
              <a:t>file containing kernel memory</a:t>
            </a:r>
            <a:endParaRPr/>
          </a:p>
          <a:p>
            <a:pPr indent="-256032" lvl="0" marL="365760" rtl="0" algn="just">
              <a:lnSpc>
                <a:spcPct val="100000"/>
              </a:lnSpc>
              <a:spcBef>
                <a:spcPts val="400"/>
              </a:spcBef>
              <a:spcAft>
                <a:spcPts val="0"/>
              </a:spcAft>
              <a:buSzPts val="1836"/>
              <a:buFont typeface="Arial"/>
              <a:buNone/>
            </a:pPr>
            <a:r>
              <a:rPr lang="en-US">
                <a:solidFill>
                  <a:srgbClr val="000000"/>
                </a:solidFill>
              </a:rPr>
              <a:t>Kernighan’s Law: </a:t>
            </a:r>
            <a:r>
              <a:rPr lang="en-US"/>
              <a:t>“Debugging is twice as hard as writing the code in the first place. Therefore, if you write the code as cleverly as possible, you are, by definition, not smart enough to debug it.”</a:t>
            </a:r>
            <a:endParaRPr/>
          </a:p>
        </p:txBody>
      </p:sp>
      <p:sp>
        <p:nvSpPr>
          <p:cNvPr id="461" name="Google Shape;461;p39"/>
          <p:cNvSpPr txBox="1"/>
          <p:nvPr>
            <p:ph type="title"/>
          </p:nvPr>
        </p:nvSpPr>
        <p:spPr>
          <a:xfrm>
            <a:off x="0" y="0"/>
            <a:ext cx="9144000" cy="8493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4100"/>
              <a:buFont typeface="Lucida Sans"/>
              <a:buNone/>
            </a:pPr>
            <a:r>
              <a:rPr lang="en-US"/>
              <a:t>Operating-System Debugging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4"/>
          <p:cNvSpPr txBox="1"/>
          <p:nvPr>
            <p:ph idx="1" type="body"/>
          </p:nvPr>
        </p:nvSpPr>
        <p:spPr>
          <a:xfrm>
            <a:off x="742950" y="963442"/>
            <a:ext cx="7404100" cy="5689600"/>
          </a:xfrm>
          <a:prstGeom prst="rect">
            <a:avLst/>
          </a:prstGeom>
          <a:noFill/>
          <a:ln>
            <a:noFill/>
          </a:ln>
        </p:spPr>
        <p:txBody>
          <a:bodyPr anchorCtr="0" anchor="t" bIns="45700" lIns="91425" spcFirstLastPara="1" rIns="91425" wrap="square" tIns="45700">
            <a:normAutofit/>
          </a:bodyPr>
          <a:lstStyle/>
          <a:p>
            <a:pPr indent="-178307" lvl="0" marL="365760" rtl="0" algn="l">
              <a:lnSpc>
                <a:spcPct val="90000"/>
              </a:lnSpc>
              <a:spcBef>
                <a:spcPts val="0"/>
              </a:spcBef>
              <a:spcAft>
                <a:spcPts val="0"/>
              </a:spcAft>
              <a:buSzPts val="1224"/>
              <a:buNone/>
            </a:pPr>
            <a:r>
              <a:t/>
            </a:r>
            <a:endParaRPr sz="1800"/>
          </a:p>
          <a:p>
            <a:pPr indent="-228600" lvl="1" marL="621792" rtl="0" algn="l">
              <a:lnSpc>
                <a:spcPct val="90000"/>
              </a:lnSpc>
              <a:spcBef>
                <a:spcPts val="324"/>
              </a:spcBef>
              <a:spcAft>
                <a:spcPts val="0"/>
              </a:spcAft>
              <a:buSzPts val="1800"/>
              <a:buChar char="◦"/>
            </a:pPr>
            <a:r>
              <a:rPr b="1" lang="en-US" sz="1800"/>
              <a:t>Resource allocation - </a:t>
            </a:r>
            <a:r>
              <a:rPr lang="en-US" sz="1800"/>
              <a:t>When  multiple users or multiple jobs running concurrently, resources must be allocated to each of them</a:t>
            </a:r>
            <a:endParaRPr/>
          </a:p>
          <a:p>
            <a:pPr indent="-228600" lvl="2" marL="859536" rtl="0" algn="l">
              <a:lnSpc>
                <a:spcPct val="90000"/>
              </a:lnSpc>
              <a:spcBef>
                <a:spcPts val="350"/>
              </a:spcBef>
              <a:spcAft>
                <a:spcPts val="0"/>
              </a:spcAft>
              <a:buSzPts val="1800"/>
              <a:buChar char="●"/>
            </a:pPr>
            <a:r>
              <a:rPr lang="en-US" sz="1800"/>
              <a:t>Many types of resources -   CPU cycles, main memory, file storage, I/O devices.</a:t>
            </a:r>
            <a:endParaRPr/>
          </a:p>
          <a:p>
            <a:pPr indent="-114300" lvl="1" marL="621792" rtl="0" algn="l">
              <a:lnSpc>
                <a:spcPct val="90000"/>
              </a:lnSpc>
              <a:spcBef>
                <a:spcPts val="324"/>
              </a:spcBef>
              <a:spcAft>
                <a:spcPts val="0"/>
              </a:spcAft>
              <a:buSzPts val="1800"/>
              <a:buNone/>
            </a:pPr>
            <a:r>
              <a:t/>
            </a:r>
            <a:endParaRPr b="1" sz="1800"/>
          </a:p>
          <a:p>
            <a:pPr indent="-228600" lvl="1" marL="621792" rtl="0" algn="l">
              <a:lnSpc>
                <a:spcPct val="90000"/>
              </a:lnSpc>
              <a:spcBef>
                <a:spcPts val="324"/>
              </a:spcBef>
              <a:spcAft>
                <a:spcPts val="0"/>
              </a:spcAft>
              <a:buSzPts val="1800"/>
              <a:buChar char="◦"/>
            </a:pPr>
            <a:r>
              <a:rPr b="1" lang="en-US" sz="1800"/>
              <a:t>Accounting -</a:t>
            </a:r>
            <a:r>
              <a:rPr lang="en-US" sz="1800"/>
              <a:t> To keep track of which users use how much and what kinds of computer resources</a:t>
            </a:r>
            <a:endParaRPr/>
          </a:p>
          <a:p>
            <a:pPr indent="-114300" lvl="1" marL="621792" rtl="0" algn="l">
              <a:lnSpc>
                <a:spcPct val="90000"/>
              </a:lnSpc>
              <a:spcBef>
                <a:spcPts val="324"/>
              </a:spcBef>
              <a:spcAft>
                <a:spcPts val="0"/>
              </a:spcAft>
              <a:buSzPts val="1800"/>
              <a:buNone/>
            </a:pPr>
            <a:r>
              <a:t/>
            </a:r>
            <a:endParaRPr b="1" sz="1800"/>
          </a:p>
          <a:p>
            <a:pPr indent="-228600" lvl="1" marL="621792" rtl="0" algn="l">
              <a:lnSpc>
                <a:spcPct val="90000"/>
              </a:lnSpc>
              <a:spcBef>
                <a:spcPts val="324"/>
              </a:spcBef>
              <a:spcAft>
                <a:spcPts val="0"/>
              </a:spcAft>
              <a:buSzPts val="1800"/>
              <a:buChar char="◦"/>
            </a:pPr>
            <a:r>
              <a:rPr b="1" lang="en-US" sz="1800"/>
              <a:t>Protection and security - </a:t>
            </a:r>
            <a:r>
              <a:rPr lang="en-US" sz="1800"/>
              <a:t>The owners of information stored in a multiuser or networked computer system may want to control use of that information, concurrent processes should not interfere with each other</a:t>
            </a:r>
            <a:endParaRPr/>
          </a:p>
          <a:p>
            <a:pPr indent="-114300" lvl="2" marL="859536" rtl="0" algn="l">
              <a:lnSpc>
                <a:spcPct val="90000"/>
              </a:lnSpc>
              <a:spcBef>
                <a:spcPts val="350"/>
              </a:spcBef>
              <a:spcAft>
                <a:spcPts val="0"/>
              </a:spcAft>
              <a:buSzPts val="1800"/>
              <a:buNone/>
            </a:pPr>
            <a:r>
              <a:t/>
            </a:r>
            <a:endParaRPr b="1" sz="1800"/>
          </a:p>
          <a:p>
            <a:pPr indent="-228600" lvl="2" marL="859536" rtl="0" algn="l">
              <a:lnSpc>
                <a:spcPct val="90000"/>
              </a:lnSpc>
              <a:spcBef>
                <a:spcPts val="350"/>
              </a:spcBef>
              <a:spcAft>
                <a:spcPts val="0"/>
              </a:spcAft>
              <a:buSzPts val="1800"/>
              <a:buChar char="●"/>
            </a:pPr>
            <a:r>
              <a:rPr b="1" lang="en-US" sz="1800"/>
              <a:t>Protection</a:t>
            </a:r>
            <a:r>
              <a:rPr lang="en-US" sz="1800"/>
              <a:t> involves ensuring that all access to system resources is controlled</a:t>
            </a:r>
            <a:endParaRPr/>
          </a:p>
          <a:p>
            <a:pPr indent="-228600" lvl="2" marL="859536" rtl="0" algn="l">
              <a:lnSpc>
                <a:spcPct val="90000"/>
              </a:lnSpc>
              <a:spcBef>
                <a:spcPts val="350"/>
              </a:spcBef>
              <a:spcAft>
                <a:spcPts val="0"/>
              </a:spcAft>
              <a:buSzPts val="1800"/>
              <a:buChar char="●"/>
            </a:pPr>
            <a:r>
              <a:rPr b="1" lang="en-US" sz="1800"/>
              <a:t>Security</a:t>
            </a:r>
            <a:r>
              <a:rPr lang="en-US" sz="1800"/>
              <a:t> of the system from outsiders requires user authentication, extends to defending external I/O devices from invalid access attempts</a:t>
            </a:r>
            <a:endParaRPr/>
          </a:p>
          <a:p>
            <a:pPr indent="-256032" lvl="0" marL="365760" rtl="0" algn="l">
              <a:lnSpc>
                <a:spcPct val="90000"/>
              </a:lnSpc>
              <a:spcBef>
                <a:spcPts val="400"/>
              </a:spcBef>
              <a:spcAft>
                <a:spcPts val="0"/>
              </a:spcAft>
              <a:buSzPts val="1224"/>
              <a:buFont typeface="Arial"/>
              <a:buNone/>
            </a:pPr>
            <a:r>
              <a:t/>
            </a:r>
            <a:endParaRPr sz="1800"/>
          </a:p>
        </p:txBody>
      </p:sp>
      <p:sp>
        <p:nvSpPr>
          <p:cNvPr id="151" name="Google Shape;151;p4"/>
          <p:cNvSpPr txBox="1"/>
          <p:nvPr>
            <p:ph type="title"/>
          </p:nvPr>
        </p:nvSpPr>
        <p:spPr>
          <a:xfrm>
            <a:off x="1003300" y="373635"/>
            <a:ext cx="7812088" cy="57626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Operating System Services (Cont.)</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40"/>
          <p:cNvSpPr txBox="1"/>
          <p:nvPr>
            <p:ph type="title"/>
          </p:nvPr>
        </p:nvSpPr>
        <p:spPr>
          <a:xfrm>
            <a:off x="1051725" y="0"/>
            <a:ext cx="7596300" cy="8196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4100"/>
              <a:buFont typeface="Lucida Sans"/>
              <a:buNone/>
            </a:pPr>
            <a:r>
              <a:rPr lang="en-US"/>
              <a:t>Performance Tuning</a:t>
            </a:r>
            <a:endParaRPr/>
          </a:p>
        </p:txBody>
      </p:sp>
      <p:sp>
        <p:nvSpPr>
          <p:cNvPr id="467" name="Google Shape;467;p40"/>
          <p:cNvSpPr txBox="1"/>
          <p:nvPr>
            <p:ph idx="1" type="body"/>
          </p:nvPr>
        </p:nvSpPr>
        <p:spPr>
          <a:xfrm>
            <a:off x="658000" y="748563"/>
            <a:ext cx="8086800" cy="4910100"/>
          </a:xfrm>
          <a:prstGeom prst="rect">
            <a:avLst/>
          </a:prstGeom>
          <a:noFill/>
          <a:ln>
            <a:noFill/>
          </a:ln>
        </p:spPr>
        <p:txBody>
          <a:bodyPr anchorCtr="0" anchor="t" bIns="45700" lIns="91425" spcFirstLastPara="1" rIns="91425" wrap="square" tIns="45700">
            <a:normAutofit/>
          </a:bodyPr>
          <a:lstStyle/>
          <a:p>
            <a:pPr indent="-256032" lvl="0" marL="365760" rtl="0" algn="l">
              <a:lnSpc>
                <a:spcPct val="100000"/>
              </a:lnSpc>
              <a:spcBef>
                <a:spcPts val="0"/>
              </a:spcBef>
              <a:spcAft>
                <a:spcPts val="0"/>
              </a:spcAft>
              <a:buSzPts val="1632"/>
              <a:buChar char="?"/>
            </a:pPr>
            <a:r>
              <a:rPr lang="en-US" sz="2400"/>
              <a:t>Improve performance by removing bottlenecks</a:t>
            </a:r>
            <a:endParaRPr/>
          </a:p>
          <a:p>
            <a:pPr indent="-256032" lvl="0" marL="365760" rtl="0" algn="l">
              <a:lnSpc>
                <a:spcPct val="100000"/>
              </a:lnSpc>
              <a:spcBef>
                <a:spcPts val="400"/>
              </a:spcBef>
              <a:spcAft>
                <a:spcPts val="0"/>
              </a:spcAft>
              <a:buSzPts val="1632"/>
              <a:buChar char="?"/>
            </a:pPr>
            <a:r>
              <a:rPr lang="en-US" sz="2400"/>
              <a:t>OS must provide means of computing and displaying measures of system behavior</a:t>
            </a:r>
            <a:endParaRPr sz="2400">
              <a:solidFill>
                <a:srgbClr val="000000"/>
              </a:solidFill>
            </a:endParaRPr>
          </a:p>
          <a:p>
            <a:pPr indent="-256032" lvl="0" marL="365760" rtl="0" algn="l">
              <a:lnSpc>
                <a:spcPct val="100000"/>
              </a:lnSpc>
              <a:spcBef>
                <a:spcPts val="400"/>
              </a:spcBef>
              <a:spcAft>
                <a:spcPts val="0"/>
              </a:spcAft>
              <a:buSzPts val="1632"/>
              <a:buChar char="?"/>
            </a:pPr>
            <a:r>
              <a:rPr lang="en-US" sz="2400">
                <a:solidFill>
                  <a:srgbClr val="000000"/>
                </a:solidFill>
              </a:rPr>
              <a:t>For example, “top” program or Windows Task Manager (use counter)</a:t>
            </a:r>
            <a:endParaRPr sz="2400">
              <a:solidFill>
                <a:srgbClr val="000000"/>
              </a:solidFill>
            </a:endParaRPr>
          </a:p>
          <a:p>
            <a:pPr indent="-256032" lvl="0" marL="365760" rtl="0" algn="l">
              <a:lnSpc>
                <a:spcPct val="100000"/>
              </a:lnSpc>
              <a:spcBef>
                <a:spcPts val="400"/>
              </a:spcBef>
              <a:spcAft>
                <a:spcPts val="0"/>
              </a:spcAft>
              <a:buSzPts val="1632"/>
              <a:buChar char="?"/>
            </a:pPr>
            <a:r>
              <a:rPr lang="en-US" sz="2400">
                <a:solidFill>
                  <a:srgbClr val="000000"/>
                </a:solidFill>
              </a:rPr>
              <a:t>[/proc:process and statistic</a:t>
            </a:r>
            <a:endParaRPr sz="2400"/>
          </a:p>
        </p:txBody>
      </p:sp>
      <p:pic>
        <p:nvPicPr>
          <p:cNvPr id="468" name="Google Shape;468;p40"/>
          <p:cNvPicPr preferRelativeResize="0"/>
          <p:nvPr/>
        </p:nvPicPr>
        <p:blipFill rotWithShape="1">
          <a:blip r:embed="rId3">
            <a:alphaModFix/>
          </a:blip>
          <a:srcRect b="0" l="0" r="0" t="0"/>
          <a:stretch/>
        </p:blipFill>
        <p:spPr>
          <a:xfrm>
            <a:off x="603050" y="3344900"/>
            <a:ext cx="8196700" cy="3513098"/>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4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3000"/>
              <a:buFont typeface="Lucida Sans"/>
              <a:buNone/>
            </a:pPr>
            <a:r>
              <a:rPr lang="en-US" sz="3000"/>
              <a:t>Tracing</a:t>
            </a:r>
            <a:endParaRPr/>
          </a:p>
        </p:txBody>
      </p:sp>
      <p:sp>
        <p:nvSpPr>
          <p:cNvPr id="475" name="Google Shape;475;p42"/>
          <p:cNvSpPr txBox="1"/>
          <p:nvPr/>
        </p:nvSpPr>
        <p:spPr>
          <a:xfrm>
            <a:off x="806450" y="1233488"/>
            <a:ext cx="7713663" cy="4910137"/>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rgbClr val="993300"/>
              </a:buClr>
              <a:buSzPts val="1620"/>
              <a:buFont typeface="Arial"/>
              <a:buChar char="●"/>
            </a:pPr>
            <a:r>
              <a:rPr b="0" i="0" lang="en-US" sz="1800" u="none" cap="none" strike="noStrike">
                <a:solidFill>
                  <a:srgbClr val="000000"/>
                </a:solidFill>
                <a:latin typeface="Helvetica Neue"/>
                <a:ea typeface="Helvetica Neue"/>
                <a:cs typeface="Helvetica Neue"/>
                <a:sym typeface="Helvetica Neue"/>
              </a:rPr>
              <a:t>Collects data for a specific event, such as steps involved in a system call invocation</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630"/>
              </a:spcBef>
              <a:spcAft>
                <a:spcPts val="0"/>
              </a:spcAft>
              <a:buClr>
                <a:srgbClr val="993300"/>
              </a:buClr>
              <a:buSzPts val="1620"/>
              <a:buFont typeface="Arial"/>
              <a:buChar char="●"/>
            </a:pPr>
            <a:r>
              <a:rPr b="0" i="0" lang="en-US" sz="1800" u="none" cap="none" strike="noStrike">
                <a:solidFill>
                  <a:srgbClr val="000000"/>
                </a:solidFill>
                <a:latin typeface="Helvetica Neue"/>
                <a:ea typeface="Helvetica Neue"/>
                <a:cs typeface="Helvetica Neue"/>
                <a:sym typeface="Helvetica Neue"/>
              </a:rPr>
              <a:t>Tools include</a:t>
            </a:r>
            <a:endParaRPr b="0" i="0" sz="1400" u="none" cap="none" strike="noStrike">
              <a:solidFill>
                <a:srgbClr val="000000"/>
              </a:solidFill>
              <a:latin typeface="Arial"/>
              <a:ea typeface="Arial"/>
              <a:cs typeface="Arial"/>
              <a:sym typeface="Arial"/>
            </a:endParaRPr>
          </a:p>
          <a:p>
            <a:pPr indent="-228600" lvl="2" marL="1143000" marR="0" rtl="0" algn="l">
              <a:lnSpc>
                <a:spcPct val="100000"/>
              </a:lnSpc>
              <a:spcBef>
                <a:spcPts val="630"/>
              </a:spcBef>
              <a:spcAft>
                <a:spcPts val="0"/>
              </a:spcAft>
              <a:buClr>
                <a:srgbClr val="993300"/>
              </a:buClr>
              <a:buSzPts val="1620"/>
              <a:buFont typeface="Arial"/>
              <a:buChar char="●"/>
            </a:pPr>
            <a:r>
              <a:rPr b="0" i="0" lang="en-US" sz="1800" u="none" cap="none" strike="noStrike">
                <a:solidFill>
                  <a:srgbClr val="000000"/>
                </a:solidFill>
                <a:latin typeface="Helvetica Neue"/>
                <a:ea typeface="Helvetica Neue"/>
                <a:cs typeface="Helvetica Neue"/>
                <a:sym typeface="Helvetica Neue"/>
              </a:rPr>
              <a:t>strace – trace system calls invoked by a process</a:t>
            </a:r>
            <a:endParaRPr b="0" i="0" sz="1400" u="none" cap="none" strike="noStrike">
              <a:solidFill>
                <a:srgbClr val="000000"/>
              </a:solidFill>
              <a:latin typeface="Arial"/>
              <a:ea typeface="Arial"/>
              <a:cs typeface="Arial"/>
              <a:sym typeface="Arial"/>
            </a:endParaRPr>
          </a:p>
          <a:p>
            <a:pPr indent="-228600" lvl="2" marL="1143000" marR="0" rtl="0" algn="l">
              <a:lnSpc>
                <a:spcPct val="100000"/>
              </a:lnSpc>
              <a:spcBef>
                <a:spcPts val="630"/>
              </a:spcBef>
              <a:spcAft>
                <a:spcPts val="0"/>
              </a:spcAft>
              <a:buClr>
                <a:srgbClr val="993300"/>
              </a:buClr>
              <a:buSzPts val="1620"/>
              <a:buFont typeface="Arial"/>
              <a:buChar char="●"/>
            </a:pPr>
            <a:r>
              <a:rPr b="0" i="0" lang="en-US" sz="1800" u="none" cap="none" strike="noStrike">
                <a:solidFill>
                  <a:srgbClr val="000000"/>
                </a:solidFill>
                <a:latin typeface="Helvetica Neue"/>
                <a:ea typeface="Helvetica Neue"/>
                <a:cs typeface="Helvetica Neue"/>
                <a:sym typeface="Helvetica Neue"/>
              </a:rPr>
              <a:t>gdb – source-level debugger</a:t>
            </a:r>
            <a:endParaRPr b="0" i="0" sz="1400" u="none" cap="none" strike="noStrike">
              <a:solidFill>
                <a:srgbClr val="000000"/>
              </a:solidFill>
              <a:latin typeface="Arial"/>
              <a:ea typeface="Arial"/>
              <a:cs typeface="Arial"/>
              <a:sym typeface="Arial"/>
            </a:endParaRPr>
          </a:p>
          <a:p>
            <a:pPr indent="-228600" lvl="2" marL="1143000" marR="0" rtl="0" algn="l">
              <a:lnSpc>
                <a:spcPct val="100000"/>
              </a:lnSpc>
              <a:spcBef>
                <a:spcPts val="630"/>
              </a:spcBef>
              <a:spcAft>
                <a:spcPts val="0"/>
              </a:spcAft>
              <a:buClr>
                <a:srgbClr val="993300"/>
              </a:buClr>
              <a:buSzPts val="1620"/>
              <a:buFont typeface="Arial"/>
              <a:buChar char="●"/>
            </a:pPr>
            <a:r>
              <a:rPr b="0" i="0" lang="en-US" sz="1800" u="none" cap="none" strike="noStrike">
                <a:solidFill>
                  <a:srgbClr val="000000"/>
                </a:solidFill>
                <a:latin typeface="Helvetica Neue"/>
                <a:ea typeface="Helvetica Neue"/>
                <a:cs typeface="Helvetica Neue"/>
                <a:sym typeface="Helvetica Neue"/>
              </a:rPr>
              <a:t>perf – collection of Linux performance tools</a:t>
            </a:r>
            <a:endParaRPr b="0" i="0" sz="1400" u="none" cap="none" strike="noStrike">
              <a:solidFill>
                <a:srgbClr val="000000"/>
              </a:solidFill>
              <a:latin typeface="Arial"/>
              <a:ea typeface="Arial"/>
              <a:cs typeface="Arial"/>
              <a:sym typeface="Arial"/>
            </a:endParaRPr>
          </a:p>
          <a:p>
            <a:pPr indent="-228600" lvl="2" marL="1143000" marR="0" rtl="0" algn="l">
              <a:lnSpc>
                <a:spcPct val="100000"/>
              </a:lnSpc>
              <a:spcBef>
                <a:spcPts val="630"/>
              </a:spcBef>
              <a:spcAft>
                <a:spcPts val="0"/>
              </a:spcAft>
              <a:buClr>
                <a:srgbClr val="993300"/>
              </a:buClr>
              <a:buSzPts val="1620"/>
              <a:buFont typeface="Arial"/>
              <a:buChar char="●"/>
            </a:pPr>
            <a:r>
              <a:rPr b="0" i="0" lang="en-US" sz="1800" u="none" cap="none" strike="noStrike">
                <a:solidFill>
                  <a:srgbClr val="000000"/>
                </a:solidFill>
                <a:latin typeface="Helvetica Neue"/>
                <a:ea typeface="Helvetica Neue"/>
                <a:cs typeface="Helvetica Neue"/>
                <a:sym typeface="Helvetica Neue"/>
              </a:rPr>
              <a:t>tcpdump – collects network packets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43"/>
          <p:cNvSpPr txBox="1"/>
          <p:nvPr>
            <p:ph idx="4294967295" type="title"/>
          </p:nvPr>
        </p:nvSpPr>
        <p:spPr>
          <a:xfrm>
            <a:off x="914400" y="136525"/>
            <a:ext cx="8229600" cy="576263"/>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3000"/>
              <a:buFont typeface="Lucida Sans"/>
              <a:buNone/>
            </a:pPr>
            <a:r>
              <a:rPr lang="en-US" sz="3000"/>
              <a:t>BCC</a:t>
            </a:r>
            <a:endParaRPr/>
          </a:p>
        </p:txBody>
      </p:sp>
      <p:sp>
        <p:nvSpPr>
          <p:cNvPr id="482" name="Google Shape;482;p43"/>
          <p:cNvSpPr txBox="1"/>
          <p:nvPr/>
        </p:nvSpPr>
        <p:spPr>
          <a:xfrm>
            <a:off x="806450" y="1233488"/>
            <a:ext cx="7766050" cy="4910137"/>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rgbClr val="993300"/>
              </a:buClr>
              <a:buSzPts val="1620"/>
              <a:buFont typeface="Arial"/>
              <a:buChar char="●"/>
            </a:pPr>
            <a:r>
              <a:rPr b="0" i="0" lang="en-US" sz="1800" u="none" cap="none" strike="noStrike">
                <a:solidFill>
                  <a:srgbClr val="000000"/>
                </a:solidFill>
                <a:latin typeface="Helvetica Neue"/>
                <a:ea typeface="Helvetica Neue"/>
                <a:cs typeface="Helvetica Neue"/>
                <a:sym typeface="Helvetica Neue"/>
              </a:rPr>
              <a:t>Debugging interactions between user-level and kernel code nearly impossible without toolset that understands both and an instrument their actions</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630"/>
              </a:spcBef>
              <a:spcAft>
                <a:spcPts val="0"/>
              </a:spcAft>
              <a:buClr>
                <a:srgbClr val="993300"/>
              </a:buClr>
              <a:buSzPts val="1620"/>
              <a:buFont typeface="Arial"/>
              <a:buChar char="●"/>
            </a:pPr>
            <a:r>
              <a:rPr b="0" i="0" lang="en-US" sz="1800" u="none" cap="none" strike="noStrike">
                <a:solidFill>
                  <a:srgbClr val="000000"/>
                </a:solidFill>
                <a:latin typeface="Helvetica Neue"/>
                <a:ea typeface="Helvetica Neue"/>
                <a:cs typeface="Helvetica Neue"/>
                <a:sym typeface="Helvetica Neue"/>
              </a:rPr>
              <a:t>BCC (BPF(berkeley packet filter) Compiler Collection) is a rich toolkit providing tracing features for Linux</a:t>
            </a:r>
            <a:endParaRPr b="0" i="0" sz="1400" u="none" cap="none" strike="noStrike">
              <a:solidFill>
                <a:srgbClr val="000000"/>
              </a:solidFill>
              <a:latin typeface="Arial"/>
              <a:ea typeface="Arial"/>
              <a:cs typeface="Arial"/>
              <a:sym typeface="Arial"/>
            </a:endParaRPr>
          </a:p>
          <a:p>
            <a:pPr indent="-285750" lvl="1" marL="742950" marR="0" rtl="0" algn="l">
              <a:lnSpc>
                <a:spcPct val="100000"/>
              </a:lnSpc>
              <a:spcBef>
                <a:spcPts val="630"/>
              </a:spcBef>
              <a:spcAft>
                <a:spcPts val="0"/>
              </a:spcAft>
              <a:buClr>
                <a:srgbClr val="993300"/>
              </a:buClr>
              <a:buSzPts val="1620"/>
              <a:buFont typeface="Arial"/>
              <a:buChar char="●"/>
            </a:pPr>
            <a:r>
              <a:rPr b="0" i="0" lang="en-US" sz="1800" u="none" cap="none" strike="noStrike">
                <a:solidFill>
                  <a:srgbClr val="000000"/>
                </a:solidFill>
                <a:latin typeface="Helvetica Neue"/>
                <a:ea typeface="Helvetica Neue"/>
                <a:cs typeface="Helvetica Neue"/>
                <a:sym typeface="Helvetica Neue"/>
              </a:rPr>
              <a:t>See also the original DTrace</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630"/>
              </a:spcBef>
              <a:spcAft>
                <a:spcPts val="0"/>
              </a:spcAft>
              <a:buClr>
                <a:srgbClr val="993300"/>
              </a:buClr>
              <a:buSzPts val="1620"/>
              <a:buFont typeface="Arial"/>
              <a:buChar char="●"/>
            </a:pPr>
            <a:r>
              <a:rPr b="0" i="0" lang="en-US" sz="1800" u="none" cap="none" strike="noStrike">
                <a:solidFill>
                  <a:srgbClr val="000000"/>
                </a:solidFill>
                <a:latin typeface="Helvetica Neue"/>
                <a:ea typeface="Helvetica Neue"/>
                <a:cs typeface="Helvetica Neue"/>
                <a:sym typeface="Helvetica Neue"/>
              </a:rPr>
              <a:t>For example, disksnoop.py traces disk I/O activity</a:t>
            </a:r>
            <a:endParaRPr b="0" i="0" sz="1400" u="none" cap="none" strike="noStrike">
              <a:solidFill>
                <a:srgbClr val="000000"/>
              </a:solidFill>
              <a:latin typeface="Arial"/>
              <a:ea typeface="Arial"/>
              <a:cs typeface="Arial"/>
              <a:sym typeface="Arial"/>
            </a:endParaRPr>
          </a:p>
          <a:p>
            <a:pPr indent="-240030" lvl="0" marL="342900" marR="0" rtl="0" algn="l">
              <a:lnSpc>
                <a:spcPct val="100000"/>
              </a:lnSpc>
              <a:spcBef>
                <a:spcPts val="630"/>
              </a:spcBef>
              <a:spcAft>
                <a:spcPts val="0"/>
              </a:spcAft>
              <a:buClr>
                <a:srgbClr val="993300"/>
              </a:buClr>
              <a:buSzPts val="1620"/>
              <a:buFont typeface="Arial"/>
              <a:buNone/>
            </a:pPr>
            <a:r>
              <a:t/>
            </a:r>
            <a:endParaRPr b="0" i="0" sz="1800" u="none" cap="none" strike="noStrike">
              <a:solidFill>
                <a:srgbClr val="000000"/>
              </a:solidFill>
              <a:latin typeface="Helvetica Neue"/>
              <a:ea typeface="Helvetica Neue"/>
              <a:cs typeface="Helvetica Neue"/>
              <a:sym typeface="Helvetica Neue"/>
            </a:endParaRPr>
          </a:p>
          <a:p>
            <a:pPr indent="-240030" lvl="0" marL="342900" marR="0" rtl="0" algn="l">
              <a:lnSpc>
                <a:spcPct val="100000"/>
              </a:lnSpc>
              <a:spcBef>
                <a:spcPts val="630"/>
              </a:spcBef>
              <a:spcAft>
                <a:spcPts val="0"/>
              </a:spcAft>
              <a:buClr>
                <a:srgbClr val="993300"/>
              </a:buClr>
              <a:buSzPts val="1620"/>
              <a:buFont typeface="Arial"/>
              <a:buNone/>
            </a:pPr>
            <a:r>
              <a:t/>
            </a:r>
            <a:endParaRPr b="0" i="0" sz="1800" u="none" cap="none" strike="noStrike">
              <a:solidFill>
                <a:srgbClr val="000000"/>
              </a:solidFill>
              <a:latin typeface="Helvetica Neue"/>
              <a:ea typeface="Helvetica Neue"/>
              <a:cs typeface="Helvetica Neue"/>
              <a:sym typeface="Helvetica Neue"/>
            </a:endParaRPr>
          </a:p>
          <a:p>
            <a:pPr indent="-240030" lvl="0" marL="342900" marR="0" rtl="0" algn="l">
              <a:lnSpc>
                <a:spcPct val="100000"/>
              </a:lnSpc>
              <a:spcBef>
                <a:spcPts val="630"/>
              </a:spcBef>
              <a:spcAft>
                <a:spcPts val="0"/>
              </a:spcAft>
              <a:buClr>
                <a:srgbClr val="993300"/>
              </a:buClr>
              <a:buSzPts val="1620"/>
              <a:buFont typeface="Arial"/>
              <a:buNone/>
            </a:pPr>
            <a:r>
              <a:t/>
            </a:r>
            <a:endParaRPr b="0" i="0" sz="1800" u="none" cap="none" strike="noStrike">
              <a:solidFill>
                <a:srgbClr val="000000"/>
              </a:solidFill>
              <a:latin typeface="Helvetica Neue"/>
              <a:ea typeface="Helvetica Neue"/>
              <a:cs typeface="Helvetica Neue"/>
              <a:sym typeface="Helvetica Neue"/>
            </a:endParaRPr>
          </a:p>
          <a:p>
            <a:pPr indent="-240030" lvl="0" marL="342900" marR="0" rtl="0" algn="l">
              <a:lnSpc>
                <a:spcPct val="100000"/>
              </a:lnSpc>
              <a:spcBef>
                <a:spcPts val="630"/>
              </a:spcBef>
              <a:spcAft>
                <a:spcPts val="0"/>
              </a:spcAft>
              <a:buClr>
                <a:srgbClr val="993300"/>
              </a:buClr>
              <a:buSzPts val="1620"/>
              <a:buFont typeface="Arial"/>
              <a:buNone/>
            </a:pPr>
            <a:r>
              <a:t/>
            </a:r>
            <a:endParaRPr b="0" i="0" sz="1800" u="none" cap="none" strike="noStrike">
              <a:solidFill>
                <a:srgbClr val="000000"/>
              </a:solidFill>
              <a:latin typeface="Helvetica Neue"/>
              <a:ea typeface="Helvetica Neue"/>
              <a:cs typeface="Helvetica Neue"/>
              <a:sym typeface="Helvetica Neue"/>
            </a:endParaRPr>
          </a:p>
          <a:p>
            <a:pPr indent="-342900" lvl="0" marL="342900" marR="0" rtl="0" algn="l">
              <a:lnSpc>
                <a:spcPct val="100000"/>
              </a:lnSpc>
              <a:spcBef>
                <a:spcPts val="630"/>
              </a:spcBef>
              <a:spcAft>
                <a:spcPts val="0"/>
              </a:spcAft>
              <a:buClr>
                <a:srgbClr val="993300"/>
              </a:buClr>
              <a:buSzPts val="1620"/>
              <a:buFont typeface="Arial"/>
              <a:buChar char="●"/>
            </a:pPr>
            <a:r>
              <a:rPr b="0" i="0" lang="en-US" sz="1800" u="none" cap="none" strike="noStrike">
                <a:solidFill>
                  <a:srgbClr val="000000"/>
                </a:solidFill>
                <a:latin typeface="Helvetica Neue"/>
                <a:ea typeface="Helvetica Neue"/>
                <a:cs typeface="Helvetica Neue"/>
                <a:sym typeface="Helvetica Neue"/>
              </a:rPr>
              <a:t>Many other tools (next slide)</a:t>
            </a:r>
            <a:endParaRPr b="0" i="0" sz="1400" u="none" cap="none" strike="noStrike">
              <a:solidFill>
                <a:srgbClr val="000000"/>
              </a:solidFill>
              <a:latin typeface="Arial"/>
              <a:ea typeface="Arial"/>
              <a:cs typeface="Arial"/>
              <a:sym typeface="Arial"/>
            </a:endParaRPr>
          </a:p>
        </p:txBody>
      </p:sp>
      <p:pic>
        <p:nvPicPr>
          <p:cNvPr id="483" name="Google Shape;483;p43"/>
          <p:cNvPicPr preferRelativeResize="0"/>
          <p:nvPr/>
        </p:nvPicPr>
        <p:blipFill rotWithShape="1">
          <a:blip r:embed="rId3">
            <a:alphaModFix/>
          </a:blip>
          <a:srcRect b="0" l="0" r="0" t="0"/>
          <a:stretch/>
        </p:blipFill>
        <p:spPr>
          <a:xfrm>
            <a:off x="1628775" y="3549650"/>
            <a:ext cx="4953000" cy="12954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44"/>
          <p:cNvSpPr txBox="1"/>
          <p:nvPr>
            <p:ph idx="4294967295" type="title"/>
          </p:nvPr>
        </p:nvSpPr>
        <p:spPr>
          <a:xfrm>
            <a:off x="914400" y="136525"/>
            <a:ext cx="8229600" cy="576263"/>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3000"/>
              <a:buFont typeface="Lucida Sans"/>
              <a:buNone/>
            </a:pPr>
            <a:r>
              <a:rPr lang="en-US" sz="3000"/>
              <a:t>Linux bcc/BPF Tracing Tools</a:t>
            </a:r>
            <a:endParaRPr/>
          </a:p>
        </p:txBody>
      </p:sp>
      <p:pic>
        <p:nvPicPr>
          <p:cNvPr id="490" name="Google Shape;490;p44"/>
          <p:cNvPicPr preferRelativeResize="0"/>
          <p:nvPr/>
        </p:nvPicPr>
        <p:blipFill rotWithShape="1">
          <a:blip r:embed="rId3">
            <a:alphaModFix/>
          </a:blip>
          <a:srcRect b="0" l="0" r="0" t="0"/>
          <a:stretch/>
        </p:blipFill>
        <p:spPr>
          <a:xfrm>
            <a:off x="704850" y="914400"/>
            <a:ext cx="7531100" cy="5270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5"/>
          <p:cNvSpPr txBox="1"/>
          <p:nvPr>
            <p:ph type="title"/>
          </p:nvPr>
        </p:nvSpPr>
        <p:spPr>
          <a:xfrm>
            <a:off x="992188" y="141288"/>
            <a:ext cx="8229600" cy="57626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chemeClr val="dk2"/>
              </a:buClr>
              <a:buSzPct val="100000"/>
              <a:buFont typeface="Lucida Sans"/>
              <a:buNone/>
            </a:pPr>
            <a:r>
              <a:rPr lang="en-US"/>
              <a:t>A View of Operating System Services</a:t>
            </a:r>
            <a:endParaRPr/>
          </a:p>
        </p:txBody>
      </p:sp>
      <p:pic>
        <p:nvPicPr>
          <p:cNvPr id="157" name="Google Shape;157;p5"/>
          <p:cNvPicPr preferRelativeResize="0"/>
          <p:nvPr/>
        </p:nvPicPr>
        <p:blipFill>
          <a:blip r:embed="rId3">
            <a:alphaModFix/>
          </a:blip>
          <a:stretch>
            <a:fillRect/>
          </a:stretch>
        </p:blipFill>
        <p:spPr>
          <a:xfrm>
            <a:off x="152400" y="1090425"/>
            <a:ext cx="8839199" cy="56379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6"/>
          <p:cNvSpPr txBox="1"/>
          <p:nvPr>
            <p:ph idx="1" type="body"/>
          </p:nvPr>
        </p:nvSpPr>
        <p:spPr>
          <a:xfrm>
            <a:off x="1011300" y="643776"/>
            <a:ext cx="7121400" cy="2981400"/>
          </a:xfrm>
          <a:prstGeom prst="rect">
            <a:avLst/>
          </a:prstGeom>
          <a:noFill/>
          <a:ln>
            <a:noFill/>
          </a:ln>
        </p:spPr>
        <p:txBody>
          <a:bodyPr anchorCtr="0" anchor="t" bIns="45700" lIns="91425" spcFirstLastPara="1" rIns="91425" wrap="square" tIns="45700">
            <a:normAutofit fontScale="77500" lnSpcReduction="10000"/>
          </a:bodyPr>
          <a:lstStyle/>
          <a:p>
            <a:pPr indent="-256032" lvl="0" marL="365760" rtl="0" algn="l">
              <a:lnSpc>
                <a:spcPct val="100000"/>
              </a:lnSpc>
              <a:spcBef>
                <a:spcPts val="0"/>
              </a:spcBef>
              <a:spcAft>
                <a:spcPts val="0"/>
              </a:spcAft>
              <a:buSzPct val="79826"/>
              <a:buFont typeface="Arial"/>
              <a:buNone/>
            </a:pPr>
            <a:r>
              <a:rPr lang="en-US" sz="2300"/>
              <a:t>These interfaces are </a:t>
            </a:r>
            <a:r>
              <a:rPr b="1" lang="en-US" sz="2300"/>
              <a:t>NOT </a:t>
            </a:r>
            <a:r>
              <a:rPr lang="en-US" sz="2300"/>
              <a:t>normally considered a direct function of the operating system.</a:t>
            </a:r>
            <a:endParaRPr sz="2300"/>
          </a:p>
          <a:p>
            <a:pPr indent="-256032" lvl="0" marL="365760" rtl="0" algn="l">
              <a:lnSpc>
                <a:spcPct val="100000"/>
              </a:lnSpc>
              <a:spcBef>
                <a:spcPts val="0"/>
              </a:spcBef>
              <a:spcAft>
                <a:spcPts val="0"/>
              </a:spcAft>
              <a:buSzPct val="79826"/>
              <a:buFont typeface="Arial"/>
              <a:buNone/>
            </a:pPr>
            <a:r>
              <a:t/>
            </a:r>
            <a:endParaRPr sz="2300"/>
          </a:p>
          <a:p>
            <a:pPr indent="-256032" lvl="0" marL="365760" rtl="0" algn="l">
              <a:lnSpc>
                <a:spcPct val="100000"/>
              </a:lnSpc>
              <a:spcBef>
                <a:spcPts val="0"/>
              </a:spcBef>
              <a:spcAft>
                <a:spcPts val="0"/>
              </a:spcAft>
              <a:buSzPct val="79826"/>
              <a:buFont typeface="Arial"/>
              <a:buNone/>
            </a:pPr>
            <a:r>
              <a:rPr lang="en-US" sz="2300"/>
              <a:t>CLI or command interpreter allows direct command entry</a:t>
            </a:r>
            <a:endParaRPr sz="2300"/>
          </a:p>
          <a:p>
            <a:pPr indent="-82550" lvl="1" marL="621792" rtl="0" algn="l">
              <a:lnSpc>
                <a:spcPct val="100000"/>
              </a:lnSpc>
              <a:spcBef>
                <a:spcPts val="324"/>
              </a:spcBef>
              <a:spcAft>
                <a:spcPts val="0"/>
              </a:spcAft>
              <a:buSzPct val="100000"/>
              <a:buNone/>
            </a:pPr>
            <a:r>
              <a:t/>
            </a:r>
            <a:endParaRPr/>
          </a:p>
          <a:p>
            <a:pPr indent="-195738" lvl="1" marL="621792" rtl="0" algn="l">
              <a:lnSpc>
                <a:spcPct val="100000"/>
              </a:lnSpc>
              <a:spcBef>
                <a:spcPts val="324"/>
              </a:spcBef>
              <a:spcAft>
                <a:spcPts val="0"/>
              </a:spcAft>
              <a:buSzPct val="100000"/>
              <a:buChar char="◦"/>
            </a:pPr>
            <a:r>
              <a:rPr lang="en-US"/>
              <a:t>Sometimes multiple flavors implemented – shells</a:t>
            </a:r>
            <a:endParaRPr/>
          </a:p>
          <a:p>
            <a:pPr indent="-195738" lvl="1" marL="621792" rtl="0" algn="l">
              <a:lnSpc>
                <a:spcPct val="100000"/>
              </a:lnSpc>
              <a:spcBef>
                <a:spcPts val="324"/>
              </a:spcBef>
              <a:spcAft>
                <a:spcPts val="0"/>
              </a:spcAft>
              <a:buSzPct val="100000"/>
              <a:buChar char="◦"/>
            </a:pPr>
            <a:r>
              <a:rPr lang="en-US"/>
              <a:t>Primarily fetches a command from user and executes it</a:t>
            </a:r>
            <a:endParaRPr/>
          </a:p>
          <a:p>
            <a:pPr indent="-195738" lvl="1" marL="621792" rtl="0" algn="l">
              <a:lnSpc>
                <a:spcPct val="100000"/>
              </a:lnSpc>
              <a:spcBef>
                <a:spcPts val="324"/>
              </a:spcBef>
              <a:spcAft>
                <a:spcPts val="0"/>
              </a:spcAft>
              <a:buSzPct val="100000"/>
              <a:buChar char="◦"/>
            </a:pPr>
            <a:r>
              <a:rPr lang="en-US"/>
              <a:t>Sometimes commands built-in, sometimes just names of programs</a:t>
            </a:r>
            <a:endParaRPr/>
          </a:p>
          <a:p>
            <a:pPr indent="-95250" lvl="2" marL="859536" rtl="0" algn="l">
              <a:lnSpc>
                <a:spcPct val="100000"/>
              </a:lnSpc>
              <a:spcBef>
                <a:spcPts val="350"/>
              </a:spcBef>
              <a:spcAft>
                <a:spcPts val="0"/>
              </a:spcAft>
              <a:buSzPct val="91304"/>
              <a:buNone/>
            </a:pPr>
            <a:r>
              <a:t/>
            </a:r>
            <a:endParaRPr sz="2300"/>
          </a:p>
        </p:txBody>
      </p:sp>
      <p:sp>
        <p:nvSpPr>
          <p:cNvPr id="164" name="Google Shape;164;p6"/>
          <p:cNvSpPr txBox="1"/>
          <p:nvPr>
            <p:ph type="title"/>
          </p:nvPr>
        </p:nvSpPr>
        <p:spPr>
          <a:xfrm>
            <a:off x="914388" y="0"/>
            <a:ext cx="8229600" cy="5763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2800"/>
              <a:buFont typeface="Lucida Sans"/>
              <a:buNone/>
            </a:pPr>
            <a:r>
              <a:rPr lang="en-US" sz="2800"/>
              <a:t>User Operating System Interface - CLI</a:t>
            </a:r>
            <a:endParaRPr/>
          </a:p>
        </p:txBody>
      </p:sp>
      <p:pic>
        <p:nvPicPr>
          <p:cNvPr id="165" name="Google Shape;165;p6"/>
          <p:cNvPicPr preferRelativeResize="0"/>
          <p:nvPr/>
        </p:nvPicPr>
        <p:blipFill>
          <a:blip r:embed="rId3">
            <a:alphaModFix/>
          </a:blip>
          <a:stretch>
            <a:fillRect/>
          </a:stretch>
        </p:blipFill>
        <p:spPr>
          <a:xfrm>
            <a:off x="1335375" y="3165875"/>
            <a:ext cx="7121398" cy="36921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7"/>
          <p:cNvSpPr txBox="1"/>
          <p:nvPr>
            <p:ph idx="1" type="body"/>
          </p:nvPr>
        </p:nvSpPr>
        <p:spPr>
          <a:xfrm>
            <a:off x="1011800" y="991675"/>
            <a:ext cx="7327800" cy="4866300"/>
          </a:xfrm>
          <a:prstGeom prst="rect">
            <a:avLst/>
          </a:prstGeom>
          <a:noFill/>
          <a:ln>
            <a:noFill/>
          </a:ln>
        </p:spPr>
        <p:txBody>
          <a:bodyPr anchorCtr="0" anchor="t" bIns="45700" lIns="91425" spcFirstLastPara="1" rIns="91425" wrap="square" tIns="45700">
            <a:normAutofit lnSpcReduction="10000"/>
          </a:bodyPr>
          <a:lstStyle/>
          <a:p>
            <a:pPr indent="-256032" lvl="0" marL="365760" rtl="0" algn="l">
              <a:lnSpc>
                <a:spcPct val="100000"/>
              </a:lnSpc>
              <a:spcBef>
                <a:spcPts val="0"/>
              </a:spcBef>
              <a:spcAft>
                <a:spcPts val="0"/>
              </a:spcAft>
              <a:buSzPts val="1836"/>
              <a:buChar char="?"/>
            </a:pPr>
            <a:r>
              <a:rPr lang="en-US"/>
              <a:t>User-friendly </a:t>
            </a:r>
            <a:r>
              <a:rPr b="1" lang="en-US">
                <a:solidFill>
                  <a:srgbClr val="3366FF"/>
                </a:solidFill>
              </a:rPr>
              <a:t>desktop</a:t>
            </a:r>
            <a:r>
              <a:rPr lang="en-US"/>
              <a:t> metaphor interface</a:t>
            </a:r>
            <a:endParaRPr/>
          </a:p>
          <a:p>
            <a:pPr indent="-228600" lvl="1" marL="621792" rtl="0" algn="l">
              <a:lnSpc>
                <a:spcPct val="100000"/>
              </a:lnSpc>
              <a:spcBef>
                <a:spcPts val="324"/>
              </a:spcBef>
              <a:spcAft>
                <a:spcPts val="0"/>
              </a:spcAft>
              <a:buSzPts val="2300"/>
              <a:buChar char="◦"/>
            </a:pPr>
            <a:r>
              <a:rPr lang="en-US"/>
              <a:t>Usually mouse, keyboard, and monitor</a:t>
            </a:r>
            <a:endParaRPr/>
          </a:p>
          <a:p>
            <a:pPr indent="-228600" lvl="1" marL="621792" rtl="0" algn="l">
              <a:lnSpc>
                <a:spcPct val="100000"/>
              </a:lnSpc>
              <a:spcBef>
                <a:spcPts val="324"/>
              </a:spcBef>
              <a:spcAft>
                <a:spcPts val="0"/>
              </a:spcAft>
              <a:buSzPts val="2300"/>
              <a:buChar char="◦"/>
            </a:pPr>
            <a:r>
              <a:rPr b="1" lang="en-US">
                <a:solidFill>
                  <a:srgbClr val="3366FF"/>
                </a:solidFill>
              </a:rPr>
              <a:t>Icons</a:t>
            </a:r>
            <a:r>
              <a:rPr lang="en-US"/>
              <a:t> represent files, programs, actions, etc</a:t>
            </a:r>
            <a:endParaRPr/>
          </a:p>
          <a:p>
            <a:pPr indent="-228600" lvl="1" marL="621792" rtl="0" algn="l">
              <a:lnSpc>
                <a:spcPct val="100000"/>
              </a:lnSpc>
              <a:spcBef>
                <a:spcPts val="324"/>
              </a:spcBef>
              <a:spcAft>
                <a:spcPts val="0"/>
              </a:spcAft>
              <a:buSzPts val="2300"/>
              <a:buChar char="◦"/>
            </a:pPr>
            <a:r>
              <a:rPr lang="en-US"/>
              <a:t>Various mouse buttons over objects in the interface cause various actions (provide information, options, execute function, open directory (known as a </a:t>
            </a:r>
            <a:r>
              <a:rPr b="1" lang="en-US">
                <a:solidFill>
                  <a:srgbClr val="3366FF"/>
                </a:solidFill>
              </a:rPr>
              <a:t>folder</a:t>
            </a:r>
            <a:r>
              <a:rPr lang="en-US"/>
              <a:t>)</a:t>
            </a:r>
            <a:endParaRPr/>
          </a:p>
          <a:p>
            <a:pPr indent="-256032" lvl="0" marL="365760" rtl="0" algn="l">
              <a:lnSpc>
                <a:spcPct val="100000"/>
              </a:lnSpc>
              <a:spcBef>
                <a:spcPts val="400"/>
              </a:spcBef>
              <a:spcAft>
                <a:spcPts val="0"/>
              </a:spcAft>
              <a:buSzPts val="1836"/>
              <a:buChar char="?"/>
            </a:pPr>
            <a:r>
              <a:rPr lang="en-US"/>
              <a:t>Many systems now include both CLI and GUI interfaces</a:t>
            </a:r>
            <a:endParaRPr/>
          </a:p>
          <a:p>
            <a:pPr indent="-228600" lvl="1" marL="621792" rtl="0" algn="l">
              <a:lnSpc>
                <a:spcPct val="100000"/>
              </a:lnSpc>
              <a:spcBef>
                <a:spcPts val="324"/>
              </a:spcBef>
              <a:spcAft>
                <a:spcPts val="0"/>
              </a:spcAft>
              <a:buSzPts val="2300"/>
              <a:buChar char="◦"/>
            </a:pPr>
            <a:r>
              <a:rPr lang="en-US"/>
              <a:t>Unix and Linux have CLI with optional GUI interfaces (CDE, KDE, GNOME)</a:t>
            </a:r>
            <a:endParaRPr/>
          </a:p>
          <a:p>
            <a:pPr indent="-82550" lvl="1" marL="621792" rtl="0" algn="l">
              <a:lnSpc>
                <a:spcPct val="100000"/>
              </a:lnSpc>
              <a:spcBef>
                <a:spcPts val="324"/>
              </a:spcBef>
              <a:spcAft>
                <a:spcPts val="0"/>
              </a:spcAft>
              <a:buSzPts val="2300"/>
              <a:buNone/>
            </a:pPr>
            <a:r>
              <a:t/>
            </a:r>
            <a:endParaRPr/>
          </a:p>
        </p:txBody>
      </p:sp>
      <p:sp>
        <p:nvSpPr>
          <p:cNvPr id="172" name="Google Shape;172;p7"/>
          <p:cNvSpPr txBox="1"/>
          <p:nvPr>
            <p:ph type="title"/>
          </p:nvPr>
        </p:nvSpPr>
        <p:spPr>
          <a:xfrm>
            <a:off x="698488" y="0"/>
            <a:ext cx="8229600" cy="5763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3000"/>
              <a:buFont typeface="Lucida Sans"/>
              <a:buNone/>
            </a:pPr>
            <a:r>
              <a:rPr lang="en-US" sz="3000"/>
              <a:t>User Operating System Interface - GUI</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8"/>
          <p:cNvSpPr txBox="1"/>
          <p:nvPr>
            <p:ph idx="1" type="body"/>
          </p:nvPr>
        </p:nvSpPr>
        <p:spPr>
          <a:xfrm>
            <a:off x="806450" y="1233488"/>
            <a:ext cx="4121150" cy="4530725"/>
          </a:xfrm>
          <a:prstGeom prst="rect">
            <a:avLst/>
          </a:prstGeom>
          <a:noFill/>
          <a:ln>
            <a:noFill/>
          </a:ln>
        </p:spPr>
        <p:txBody>
          <a:bodyPr anchorCtr="0" anchor="t" bIns="45700" lIns="91425" spcFirstLastPara="1" rIns="91425" wrap="square" tIns="45700">
            <a:normAutofit lnSpcReduction="10000"/>
          </a:bodyPr>
          <a:lstStyle/>
          <a:p>
            <a:pPr indent="-256032" lvl="0" marL="365760" rtl="0" algn="l">
              <a:lnSpc>
                <a:spcPct val="100000"/>
              </a:lnSpc>
              <a:spcBef>
                <a:spcPts val="0"/>
              </a:spcBef>
              <a:spcAft>
                <a:spcPts val="0"/>
              </a:spcAft>
              <a:buSzPts val="1836"/>
              <a:buFont typeface="Arial"/>
              <a:buChar char="●"/>
            </a:pPr>
            <a:r>
              <a:rPr lang="en-US"/>
              <a:t>Touchscreen devices require new interfaces</a:t>
            </a:r>
            <a:endParaRPr/>
          </a:p>
          <a:p>
            <a:pPr indent="-228600" lvl="1" marL="621792" rtl="0" algn="l">
              <a:lnSpc>
                <a:spcPct val="100000"/>
              </a:lnSpc>
              <a:spcBef>
                <a:spcPts val="324"/>
              </a:spcBef>
              <a:spcAft>
                <a:spcPts val="0"/>
              </a:spcAft>
              <a:buSzPts val="1600"/>
              <a:buFont typeface="Arial"/>
              <a:buChar char="●"/>
            </a:pPr>
            <a:r>
              <a:rPr lang="en-US" sz="1600"/>
              <a:t>Mouse not possible or not desired</a:t>
            </a:r>
            <a:endParaRPr/>
          </a:p>
          <a:p>
            <a:pPr indent="-228600" lvl="1" marL="621792" rtl="0" algn="l">
              <a:lnSpc>
                <a:spcPct val="100000"/>
              </a:lnSpc>
              <a:spcBef>
                <a:spcPts val="324"/>
              </a:spcBef>
              <a:spcAft>
                <a:spcPts val="0"/>
              </a:spcAft>
              <a:buSzPts val="1600"/>
              <a:buFont typeface="Arial"/>
              <a:buChar char="●"/>
            </a:pPr>
            <a:r>
              <a:rPr lang="en-US" sz="1600"/>
              <a:t>Actions and selection based on gestures</a:t>
            </a:r>
            <a:endParaRPr/>
          </a:p>
          <a:p>
            <a:pPr indent="-228600" lvl="1" marL="621792" rtl="0" algn="l">
              <a:lnSpc>
                <a:spcPct val="100000"/>
              </a:lnSpc>
              <a:spcBef>
                <a:spcPts val="324"/>
              </a:spcBef>
              <a:spcAft>
                <a:spcPts val="0"/>
              </a:spcAft>
              <a:buSzPts val="1600"/>
              <a:buFont typeface="Arial"/>
              <a:buChar char="●"/>
            </a:pPr>
            <a:r>
              <a:rPr lang="en-US" sz="1600"/>
              <a:t>Virtual keyboard for text entry</a:t>
            </a:r>
            <a:endParaRPr/>
          </a:p>
          <a:p>
            <a:pPr indent="-256032" lvl="0" marL="365760" rtl="0" algn="l">
              <a:lnSpc>
                <a:spcPct val="100000"/>
              </a:lnSpc>
              <a:spcBef>
                <a:spcPts val="400"/>
              </a:spcBef>
              <a:spcAft>
                <a:spcPts val="0"/>
              </a:spcAft>
              <a:buSzPts val="1088"/>
              <a:buFont typeface="Arial"/>
              <a:buChar char="●"/>
            </a:pPr>
            <a:r>
              <a:rPr lang="en-US" sz="1600"/>
              <a:t>Voice commands.</a:t>
            </a:r>
            <a:endParaRPr sz="1600"/>
          </a:p>
          <a:p>
            <a:pPr indent="-288544" lvl="0" marL="365760" rtl="0" algn="l">
              <a:lnSpc>
                <a:spcPct val="100000"/>
              </a:lnSpc>
              <a:spcBef>
                <a:spcPts val="400"/>
              </a:spcBef>
              <a:spcAft>
                <a:spcPts val="0"/>
              </a:spcAft>
              <a:buSzPts val="1600"/>
              <a:buChar char="●"/>
            </a:pPr>
            <a:r>
              <a:rPr lang="en-US" sz="1600"/>
              <a:t>Which one is better or why?</a:t>
            </a:r>
            <a:endParaRPr sz="1600"/>
          </a:p>
          <a:p>
            <a:pPr indent="0" lvl="0" marL="0" rtl="0" algn="l">
              <a:lnSpc>
                <a:spcPct val="100000"/>
              </a:lnSpc>
              <a:spcBef>
                <a:spcPts val="400"/>
              </a:spcBef>
              <a:spcAft>
                <a:spcPts val="0"/>
              </a:spcAft>
              <a:buNone/>
            </a:pPr>
            <a:r>
              <a:t/>
            </a:r>
            <a:endParaRPr sz="1100">
              <a:highlight>
                <a:srgbClr val="C0A172"/>
              </a:highlight>
              <a:latin typeface="Arial"/>
              <a:ea typeface="Arial"/>
              <a:cs typeface="Arial"/>
              <a:sym typeface="Arial"/>
            </a:endParaRPr>
          </a:p>
          <a:p>
            <a:pPr indent="0" lvl="0" marL="0" rtl="0" algn="l">
              <a:lnSpc>
                <a:spcPct val="100000"/>
              </a:lnSpc>
              <a:spcBef>
                <a:spcPts val="400"/>
              </a:spcBef>
              <a:spcAft>
                <a:spcPts val="0"/>
              </a:spcAft>
              <a:buSzPts val="1836"/>
              <a:buFont typeface="Arial"/>
              <a:buNone/>
            </a:pPr>
            <a:r>
              <a:t/>
            </a:r>
            <a:endParaRPr/>
          </a:p>
          <a:p>
            <a:pPr indent="-82550" lvl="1" marL="621792" rtl="0" algn="l">
              <a:lnSpc>
                <a:spcPct val="100000"/>
              </a:lnSpc>
              <a:spcBef>
                <a:spcPts val="324"/>
              </a:spcBef>
              <a:spcAft>
                <a:spcPts val="0"/>
              </a:spcAft>
              <a:buSzPts val="2300"/>
              <a:buFont typeface="Arial"/>
              <a:buNone/>
            </a:pPr>
            <a:r>
              <a:t/>
            </a:r>
            <a:endParaRPr/>
          </a:p>
        </p:txBody>
      </p:sp>
      <p:sp>
        <p:nvSpPr>
          <p:cNvPr id="179" name="Google Shape;179;p8"/>
          <p:cNvSpPr txBox="1"/>
          <p:nvPr>
            <p:ph type="title"/>
          </p:nvPr>
        </p:nvSpPr>
        <p:spPr>
          <a:xfrm>
            <a:off x="822325" y="182563"/>
            <a:ext cx="8229600" cy="576262"/>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2"/>
              </a:buClr>
              <a:buSzPts val="3000"/>
              <a:buFont typeface="Lucida Sans"/>
              <a:buNone/>
            </a:pPr>
            <a:r>
              <a:rPr lang="en-US" sz="3000"/>
              <a:t>Touchscreen Interfaces</a:t>
            </a:r>
            <a:endParaRPr/>
          </a:p>
        </p:txBody>
      </p:sp>
      <p:pic>
        <p:nvPicPr>
          <p:cNvPr id="180" name="Google Shape;180;p8"/>
          <p:cNvPicPr preferRelativeResize="0"/>
          <p:nvPr/>
        </p:nvPicPr>
        <p:blipFill>
          <a:blip r:embed="rId3">
            <a:alphaModFix/>
          </a:blip>
          <a:stretch>
            <a:fillRect/>
          </a:stretch>
        </p:blipFill>
        <p:spPr>
          <a:xfrm>
            <a:off x="5792600" y="0"/>
            <a:ext cx="3259336" cy="57943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ncourse">
  <a:themeElements>
    <a:clrScheme name="Concourse">
      <a:dk1>
        <a:srgbClr val="000000"/>
      </a:dk1>
      <a:lt1>
        <a:srgbClr val="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oncourse">
  <a:themeElements>
    <a:clrScheme name="Concourse">
      <a:dk1>
        <a:srgbClr val="000000"/>
      </a:dk1>
      <a:lt1>
        <a:srgbClr val="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2011-01-13T23:43:38Z</dcterms:created>
  <dc:creator>Lucent End User</dc:creator>
</cp:coreProperties>
</file>